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3" r:id="rId5"/>
    <p:sldId id="257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52" d="100"/>
          <a:sy n="52" d="100"/>
        </p:scale>
        <p:origin x="-1219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4D7D7-1904-49B5-96EA-78A8BD5EF7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1C5F8-F86A-4893-9DA6-A9EC0902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6;&#1083;&#1100;&#1079;&#1086;&#1074;&#1072;&#1090;&#1077;&#1083;&#1100;\Desktop\Zvuki_Prirody_-_Mysh_(iPleer.f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92775677_E4EEEC20F120ECF3EBFCF2F4E8EBFCECE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Zvuki_Prirody_-_Mysh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56d58451ca1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vochka_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1" y="0"/>
            <a:ext cx="478634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vochka_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62475" cy="6477000"/>
          </a:xfrm>
          <a:prstGeom prst="rect">
            <a:avLst/>
          </a:prstGeom>
        </p:spPr>
      </p:pic>
      <p:pic>
        <p:nvPicPr>
          <p:cNvPr id="5" name="Рисунок 4" descr="depositphotos_123549742-stock-illustration-happy-mouse-carto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3917643"/>
            <a:ext cx="2357454" cy="294035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528_760x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ictu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56d58451321e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0"/>
            <a:ext cx="6553910" cy="63579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0</Words>
  <Application>Microsoft Office PowerPoint</Application>
  <PresentationFormat>Экран (4:3)</PresentationFormat>
  <Paragraphs>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</cp:revision>
  <dcterms:created xsi:type="dcterms:W3CDTF">2018-11-24T22:28:24Z</dcterms:created>
  <dcterms:modified xsi:type="dcterms:W3CDTF">2020-04-09T22:04:33Z</dcterms:modified>
</cp:coreProperties>
</file>