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2948D-C89C-4575-A357-C88A13D741C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715E-671B-4ABB-9A01-22AD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129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2948D-C89C-4575-A357-C88A13D741C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715E-671B-4ABB-9A01-22AD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516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2948D-C89C-4575-A357-C88A13D741C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715E-671B-4ABB-9A01-22AD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109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2948D-C89C-4575-A357-C88A13D741C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715E-671B-4ABB-9A01-22AD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555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2948D-C89C-4575-A357-C88A13D741C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715E-671B-4ABB-9A01-22AD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535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2948D-C89C-4575-A357-C88A13D741C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715E-671B-4ABB-9A01-22AD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020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2948D-C89C-4575-A357-C88A13D741C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715E-671B-4ABB-9A01-22AD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686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2948D-C89C-4575-A357-C88A13D741C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715E-671B-4ABB-9A01-22AD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243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2948D-C89C-4575-A357-C88A13D741C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715E-671B-4ABB-9A01-22AD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969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2948D-C89C-4575-A357-C88A13D741C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715E-671B-4ABB-9A01-22AD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551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2948D-C89C-4575-A357-C88A13D741C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715E-671B-4ABB-9A01-22AD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548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Haga clic para modificar el estilo de título del patrón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Haga clic para modificar el estilo de texto del patrón</a:t>
            </a:r>
          </a:p>
          <a:p>
            <a:pPr lvl="1"/>
            <a:r>
              <a:rPr lang="ru-RU" smtClean="0"/>
              <a:t>Segundo nivel</a:t>
            </a:r>
          </a:p>
          <a:p>
            <a:pPr lvl="2"/>
            <a:r>
              <a:rPr lang="ru-RU" smtClean="0"/>
              <a:t>Tercer nivel</a:t>
            </a:r>
          </a:p>
          <a:p>
            <a:pPr lvl="3"/>
            <a:r>
              <a:rPr lang="ru-RU" smtClean="0"/>
              <a:t>Cuarto nivel</a:t>
            </a:r>
          </a:p>
          <a:p>
            <a:pPr lvl="4"/>
            <a:r>
              <a:rPr lang="ru-RU" smtClean="0"/>
              <a:t>Quinto nivel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2948D-C89C-4575-A357-C88A13D741C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4715E-671B-4ABB-9A01-22AD7719E3D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323301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Мастер-класс</a:t>
            </a:r>
            <a:br>
              <a:rPr lang="ru-RU" dirty="0" smtClean="0"/>
            </a:br>
            <a:r>
              <a:rPr lang="ru-RU" sz="7200" dirty="0" smtClean="0"/>
              <a:t>«Осенняя ваза»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Автор: </a:t>
            </a:r>
            <a:r>
              <a:rPr lang="ru-RU" sz="4000" dirty="0" err="1" smtClean="0"/>
              <a:t>Лавренова</a:t>
            </a:r>
            <a:r>
              <a:rPr lang="ru-RU" sz="4000" dirty="0" smtClean="0"/>
              <a:t> Анна Анатольевна.</a:t>
            </a:r>
          </a:p>
          <a:p>
            <a:r>
              <a:rPr lang="ru-RU" sz="4000" dirty="0" smtClean="0"/>
              <a:t>Выполнил : воспитанница Коровина Е 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96860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Разводим гипсовую штукатурку ,погрузить подготовленную тряпку в раствор из гипсовой штукатурки, который предварительно нужно хорошенько вымешать .Тряпку нужно в емкости расправить и внимательно следить за тем , чтобы она полностью  пропиталась.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843881"/>
            <a:ext cx="5384800" cy="4038600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00" y="1843881"/>
            <a:ext cx="5384800" cy="4038600"/>
          </a:xfrm>
        </p:spPr>
      </p:pic>
    </p:spTree>
    <p:extLst>
      <p:ext uri="{BB962C8B-B14F-4D97-AF65-F5344CB8AC3E}">
        <p14:creationId xmlns:p14="http://schemas.microsoft.com/office/powerpoint/2010/main" val="1585552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Вынуть тряпку и подождать, пока с неё стечёт лишний раствор .После этого аккуратно положите на ёмкость ,у нас 3 л банка.</a:t>
            </a:r>
            <a:br>
              <a:rPr lang="ru-RU" sz="1800" dirty="0" smtClean="0"/>
            </a:br>
            <a:r>
              <a:rPr lang="ru-RU" sz="1800" dirty="0" smtClean="0"/>
              <a:t>Расправьте тряпку ,чтобы дно вазы получилось ровным. Выложить края ,волнами .Оставить сохнуть на 24 ч. Декорируем.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843881"/>
            <a:ext cx="5384800" cy="4038600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00" y="1843881"/>
            <a:ext cx="5384800" cy="4038600"/>
          </a:xfrm>
        </p:spPr>
      </p:pic>
    </p:spTree>
    <p:extLst>
      <p:ext uri="{BB962C8B-B14F-4D97-AF65-F5344CB8AC3E}">
        <p14:creationId xmlns:p14="http://schemas.microsoft.com/office/powerpoint/2010/main" val="609847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764" y="1600200"/>
            <a:ext cx="3394472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00" y="1843881"/>
            <a:ext cx="5384800" cy="4038600"/>
          </a:xfrm>
        </p:spPr>
      </p:pic>
    </p:spTree>
    <p:extLst>
      <p:ext uri="{BB962C8B-B14F-4D97-AF65-F5344CB8AC3E}">
        <p14:creationId xmlns:p14="http://schemas.microsoft.com/office/powerpoint/2010/main" val="420452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680" y="1188720"/>
            <a:ext cx="4114800" cy="5486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1188720"/>
            <a:ext cx="41148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06965"/>
      </p:ext>
    </p:extLst>
  </p:cSld>
  <p:clrMapOvr>
    <a:masterClrMapping/>
  </p:clrMapOvr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88</TotalTime>
  <Words>72</Words>
  <Application>Microsoft Office PowerPoint</Application>
  <PresentationFormat>Широкоэкранный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La mente</vt:lpstr>
      <vt:lpstr>Мастер-класс «Осенняя ваза»</vt:lpstr>
      <vt:lpstr>Разводим гипсовую штукатурку ,погрузить подготовленную тряпку в раствор из гипсовой штукатурки, который предварительно нужно хорошенько вымешать .Тряпку нужно в емкости расправить и внимательно следить за тем , чтобы она полностью  пропиталась.</vt:lpstr>
      <vt:lpstr>Вынуть тряпку и подождать, пока с неё стечёт лишний раствор .После этого аккуратно положите на ёмкость ,у нас 3 л банка. Расправьте тряпку ,чтобы дно вазы получилось ровным. Выложить края ,волнами .Оставить сохнуть на 24 ч. Декорируем.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«Осенняя ваза»</dc:title>
  <dc:creator>uzer1</dc:creator>
  <cp:lastModifiedBy>uzer1</cp:lastModifiedBy>
  <cp:revision>7</cp:revision>
  <dcterms:created xsi:type="dcterms:W3CDTF">2020-04-10T08:22:31Z</dcterms:created>
  <dcterms:modified xsi:type="dcterms:W3CDTF">2020-04-10T09:51:16Z</dcterms:modified>
</cp:coreProperties>
</file>