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Письменное сложение и вычитание в пределах 1000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G:\ТОМ И ДЖЕРРИ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0301" r="13494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1221</dc:creator>
  <cp:lastModifiedBy>1221</cp:lastModifiedBy>
  <cp:revision>2</cp:revision>
  <dcterms:created xsi:type="dcterms:W3CDTF">2020-04-09T14:38:31Z</dcterms:created>
  <dcterms:modified xsi:type="dcterms:W3CDTF">2020-04-09T14:51:11Z</dcterms:modified>
</cp:coreProperties>
</file>