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8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286000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Проект по географии по теме: «Природные ресурсы России»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29400" y="4343400"/>
            <a:ext cx="2286000" cy="2286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Проект выполнил: ученик 8 «д» класса МБОУ СОШ №2 </a:t>
            </a:r>
            <a:r>
              <a:rPr lang="ru-RU" b="1" dirty="0" err="1" smtClean="0"/>
              <a:t>пгт</a:t>
            </a:r>
            <a:r>
              <a:rPr lang="ru-RU" b="1" dirty="0" smtClean="0"/>
              <a:t> </a:t>
            </a:r>
            <a:r>
              <a:rPr lang="ru-RU" b="1" dirty="0" err="1" smtClean="0"/>
              <a:t>Каа-Хем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Дигик</a:t>
            </a:r>
            <a:r>
              <a:rPr lang="ru-RU" b="1" dirty="0" smtClean="0"/>
              <a:t> </a:t>
            </a:r>
            <a:r>
              <a:rPr lang="ru-RU" b="1" dirty="0" err="1" smtClean="0"/>
              <a:t>Сайдаш</a:t>
            </a:r>
            <a:endParaRPr lang="ru-RU" b="1" dirty="0"/>
          </a:p>
        </p:txBody>
      </p:sp>
      <p:pic>
        <p:nvPicPr>
          <p:cNvPr id="3074" name="Picture 2" descr="https://abon-news.ru/wp-content/uploads/2019/05/rock-wood-soil-material-geology-boulder-205922-768x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2667000" cy="1778000"/>
          </a:xfrm>
          <a:prstGeom prst="rect">
            <a:avLst/>
          </a:prstGeom>
          <a:noFill/>
        </p:spPr>
      </p:pic>
      <p:pic>
        <p:nvPicPr>
          <p:cNvPr id="3076" name="Picture 4" descr="http://www.gaia.lt/res/img/saviugda/akmenys-ir-mineral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"/>
            <a:ext cx="3657600" cy="2057400"/>
          </a:xfrm>
          <a:prstGeom prst="rect">
            <a:avLst/>
          </a:prstGeom>
          <a:noFill/>
        </p:spPr>
      </p:pic>
      <p:pic>
        <p:nvPicPr>
          <p:cNvPr id="3078" name="Picture 6" descr="http://yk24.ru/assets/images/resources/15537/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86200"/>
            <a:ext cx="556260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Подготовить материалы о полезных ископаемых России</a:t>
            </a:r>
          </a:p>
          <a:p>
            <a:r>
              <a:rPr lang="ru-RU" dirty="0" smtClean="0"/>
              <a:t>Подготовить конспект «Связь тектонического строения земной коры и минеральных ресурсов России».</a:t>
            </a:r>
          </a:p>
          <a:p>
            <a:r>
              <a:rPr lang="ru-RU" dirty="0" smtClean="0"/>
              <a:t>Подготовить аналитическую справку.</a:t>
            </a:r>
          </a:p>
          <a:p>
            <a:r>
              <a:rPr lang="ru-RU" dirty="0" smtClean="0"/>
              <a:t>Написать статью «Геологическая история моего края».</a:t>
            </a:r>
          </a:p>
          <a:p>
            <a:r>
              <a:rPr lang="ru-RU" dirty="0" smtClean="0"/>
              <a:t>Подготовить материал «Полезные ископаемые моего края».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 мира: проблемы и перспективы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900igr.net/up/datas/71971/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305800" cy="525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Проблемы и перспективы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799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/>
              <a:t>Перспективы </a:t>
            </a:r>
            <a:r>
              <a:rPr lang="ru-RU" sz="2600" dirty="0" smtClean="0"/>
              <a:t>: В условиях непростой международной обстановки крайне сложно восстанавливать прежние отношения с ведущими странами Запада. Создание альянсов с новыми партнерами – процесс, требующий времени, которое пока играет против РФ. Первоочередной задачей правительства в сложившейся ситуации должна стать разработка новой стратегии развития отрасли, так как программа, которой руководствуются сегодня, была утверждена еще в 2003 году.    В частности, необходимо кардинально пересмотреть нынешнюю систему лицензирования добычи полезных ископаемых в России. Многие отечественные и зарубежные компании, не смогли в свое время получить право на разработку новых объектов, являясь их первооткрывателями. Улучшению инвестиционного климата подобное положение дел явно не способствует.    </a:t>
            </a:r>
          </a:p>
          <a:p>
            <a:r>
              <a:rPr lang="ru-RU" sz="2600" b="1" dirty="0" smtClean="0"/>
              <a:t>Проблемы: </a:t>
            </a:r>
          </a:p>
          <a:p>
            <a:r>
              <a:rPr lang="ru-RU" sz="2600" b="1" dirty="0" smtClean="0"/>
              <a:t>Влияние на литосферу</a:t>
            </a:r>
          </a:p>
          <a:p>
            <a:r>
              <a:rPr lang="ru-RU" sz="2600" b="1" dirty="0" smtClean="0"/>
              <a:t>Влияние на атмосферу</a:t>
            </a:r>
          </a:p>
          <a:p>
            <a:r>
              <a:rPr lang="ru-RU" sz="2600" b="1" dirty="0" smtClean="0"/>
              <a:t>Влияние на водную среду</a:t>
            </a:r>
          </a:p>
          <a:p>
            <a:r>
              <a:rPr lang="ru-RU" sz="2600" b="1" dirty="0" smtClean="0"/>
              <a:t> Влияние на животный и растительный мир</a:t>
            </a:r>
          </a:p>
          <a:p>
            <a:r>
              <a:rPr lang="ru-RU" sz="2600" b="1" dirty="0" smtClean="0"/>
              <a:t>Влияние на деформацию поверхности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3600" b="1" dirty="0" smtClean="0"/>
              <a:t>Связь тектонического строения земной коры и минеральных ресурсов России»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800" dirty="0" smtClean="0"/>
              <a:t>Существует следующая закономерность: тектоническое строение земной коры зависит от формы рельефа и полезных </a:t>
            </a:r>
            <a:r>
              <a:rPr lang="ru-RU" sz="1800" dirty="0" err="1" smtClean="0"/>
              <a:t>ископаемых,приуроченных</a:t>
            </a:r>
            <a:r>
              <a:rPr lang="ru-RU" sz="1800" dirty="0" smtClean="0"/>
              <a:t> к той или иной форме рельефа.  На платформе (устойчивом участке земной коры) расположены </a:t>
            </a:r>
            <a:r>
              <a:rPr lang="ru-RU" sz="1800" dirty="0" err="1" smtClean="0"/>
              <a:t>равнины,низменности,плоскогорья</a:t>
            </a:r>
            <a:r>
              <a:rPr lang="ru-RU" sz="1800" dirty="0" smtClean="0"/>
              <a:t> и возвышенности и преобладают полезные ископаемые осадочного </a:t>
            </a:r>
            <a:r>
              <a:rPr lang="ru-RU" sz="1800" dirty="0" err="1" smtClean="0"/>
              <a:t>происхождения,а</a:t>
            </a:r>
            <a:r>
              <a:rPr lang="ru-RU" sz="1800" dirty="0" smtClean="0"/>
              <a:t> в зоне складчатых областей (подвижные участки земной коры) расположены </a:t>
            </a:r>
            <a:r>
              <a:rPr lang="ru-RU" sz="1800" dirty="0" err="1" smtClean="0"/>
              <a:t>горы,хребты</a:t>
            </a:r>
            <a:r>
              <a:rPr lang="ru-RU" sz="1800" dirty="0" smtClean="0"/>
              <a:t> и преобладают полезные ископаемые магматического происхождения.</a:t>
            </a:r>
          </a:p>
          <a:p>
            <a:pPr algn="just"/>
            <a:r>
              <a:rPr lang="ru-RU" sz="1800" b="1" dirty="0" smtClean="0"/>
              <a:t>Пример:  </a:t>
            </a:r>
          </a:p>
          <a:p>
            <a:pPr algn="just"/>
            <a:r>
              <a:rPr lang="ru-RU" sz="2000" b="1" dirty="0" smtClean="0"/>
              <a:t> </a:t>
            </a:r>
            <a:r>
              <a:rPr lang="ru-RU" sz="2000" b="1" dirty="0" err="1" smtClean="0"/>
              <a:t>Западно-Сибирская</a:t>
            </a:r>
            <a:r>
              <a:rPr lang="ru-RU" sz="2000" b="1" dirty="0" smtClean="0"/>
              <a:t> равнина расположена на осадочном чехле молодых </a:t>
            </a:r>
            <a:r>
              <a:rPr lang="ru-RU" sz="2000" b="1" dirty="0" err="1" smtClean="0"/>
              <a:t>платформ.Здесь</a:t>
            </a:r>
            <a:r>
              <a:rPr lang="ru-RU" sz="2000" b="1" dirty="0" smtClean="0"/>
              <a:t> преобладают такие полезные ископаемые как нефть и газ. </a:t>
            </a:r>
          </a:p>
          <a:p>
            <a:pPr algn="just"/>
            <a:r>
              <a:rPr lang="ru-RU" sz="2000" b="1" dirty="0" smtClean="0"/>
              <a:t>  Балтийский и Украинский щиты расположены на выступах кристаллического фундамента древних докембрийских платформ на поверхность </a:t>
            </a:r>
            <a:r>
              <a:rPr lang="ru-RU" sz="2000" b="1" dirty="0" err="1" smtClean="0"/>
              <a:t>земли.К</a:t>
            </a:r>
            <a:r>
              <a:rPr lang="ru-RU" sz="2000" b="1" dirty="0" smtClean="0"/>
              <a:t> ним приурочены такие полезные ископаемые как железные и медные руды.</a:t>
            </a:r>
            <a:endParaRPr lang="ru-RU" sz="2000" b="1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Аналитическая справка «Укрепление ресурсной базы России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cf.ppt-online.org/files2/slide/o/ozfpQmnX5cvxM3UyNa1qlWbCTHgA4rOVZE0S9sdL87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«Полезные ископаемые </a:t>
            </a:r>
            <a:r>
              <a:rPr lang="ru-RU" sz="3600" b="1" dirty="0" smtClean="0"/>
              <a:t>моей республики»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ab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r>
              <a:rPr lang="ru-RU" b="1" dirty="0" smtClean="0">
                <a:sym typeface="Wingdings" pitchFamily="2" charset="2"/>
              </a:rPr>
              <a:t> 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197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Тема Office</vt:lpstr>
      <vt:lpstr>Проект по географии по теме: «Природные ресурсы России»</vt:lpstr>
      <vt:lpstr>Задачи:</vt:lpstr>
      <vt:lpstr>Природные ресурсы мира: проблемы и перспективы</vt:lpstr>
      <vt:lpstr>Проблемы и перспективы:</vt:lpstr>
      <vt:lpstr>«Связь тектонического строения земной коры и минеральных ресурсов России»</vt:lpstr>
      <vt:lpstr>Аналитическая справка «Укрепление ресурсной базы России»</vt:lpstr>
      <vt:lpstr>«Полезные ископаемые моей республики»</vt:lpstr>
      <vt:lpstr>Спасибо за внимание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географии по теме: «Природные ресурсы мира : проблемы и перспективы»</dc:title>
  <dc:creator>q</dc:creator>
  <cp:lastModifiedBy>мой</cp:lastModifiedBy>
  <cp:revision>9</cp:revision>
  <dcterms:created xsi:type="dcterms:W3CDTF">2019-12-10T14:00:07Z</dcterms:created>
  <dcterms:modified xsi:type="dcterms:W3CDTF">2020-04-10T07:40:20Z</dcterms:modified>
</cp:coreProperties>
</file>