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3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Выполнила: Пашкова Ю.В.</a:t>
            </a:r>
            <a:br>
              <a:rPr lang="ru-RU" sz="2400" dirty="0" smtClean="0"/>
            </a:br>
            <a:r>
              <a:rPr lang="ru-RU" sz="2400" dirty="0" smtClean="0"/>
              <a:t>МКДОУ ЦРР – детский сад №18 </a:t>
            </a:r>
            <a:r>
              <a:rPr lang="ru-RU" sz="2400" dirty="0" err="1" smtClean="0"/>
              <a:t>г.россошь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Презентация на тему </a:t>
            </a:r>
          </a:p>
          <a:p>
            <a:pPr algn="ctr"/>
            <a:r>
              <a:rPr lang="ru-RU" sz="4800" b="1" dirty="0" smtClean="0"/>
              <a:t>«Посуда»</a:t>
            </a:r>
            <a:endParaRPr lang="ru-RU" sz="4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ma-i-malchik-obedaju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8563563" cy="592935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5735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КУХОНЬКЕ НАШЕЙ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 ВАРИМ В НЕЙ КАШУ,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КАРТОШКУ, БУЛЬОНЫ,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СУПЫ, МАКАРОНЫ.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kastrjulja-cvetna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857496"/>
            <a:ext cx="4357710" cy="307944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7166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НЕЙ ПОЖАРЮ Я КОТЛЕТУ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КАРТОШКУ БЕЗ ТРУДА,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ИСПЕКУ БЛИНЫ К ОБЕДУ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ВЕДЬ ОНА…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kovoroda-s-jaichnice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714620"/>
            <a:ext cx="4622191" cy="32663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9003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ИМЕЕТ ХОБОТ, А НЕ СЛОН,</a:t>
            </a:r>
            <a:br>
              <a:rPr lang="ru-RU" b="1" dirty="0" smtClean="0"/>
            </a:br>
            <a:r>
              <a:rPr lang="ru-RU" b="1" dirty="0" smtClean="0"/>
              <a:t>ОН ЧАШКАМ ОТДАЕТ ПОКЛОН.</a:t>
            </a:r>
            <a:br>
              <a:rPr lang="ru-RU" b="1" dirty="0" smtClean="0"/>
            </a:br>
            <a:r>
              <a:rPr lang="ru-RU" b="1" dirty="0" smtClean="0"/>
              <a:t>Я ПЫХЧУ, ПЫХЧУ, ПЫХЧУ – </a:t>
            </a:r>
            <a:br>
              <a:rPr lang="ru-RU" b="1" dirty="0" smtClean="0"/>
            </a:br>
            <a:r>
              <a:rPr lang="ru-RU" b="1" dirty="0" smtClean="0"/>
              <a:t>БОЛЬШЕ ГРЕТЬСЯ НЕ ХОЧУ.</a:t>
            </a:r>
            <a:br>
              <a:rPr lang="ru-RU" b="1" dirty="0" smtClean="0"/>
            </a:br>
            <a:r>
              <a:rPr lang="ru-RU" b="1" dirty="0" smtClean="0"/>
              <a:t>КРЫШКА ГРОМКО ЗАЗВЕНЕЛА – </a:t>
            </a:r>
            <a:br>
              <a:rPr lang="ru-RU" b="1" dirty="0" smtClean="0"/>
            </a:br>
            <a:r>
              <a:rPr lang="ru-RU" b="1" dirty="0" smtClean="0"/>
              <a:t>ПЕЙТЕ ЧАЙ – ВОДА ВСКИПЕЛА!</a:t>
            </a:r>
            <a:endParaRPr lang="ru-RU" b="1" dirty="0"/>
          </a:p>
        </p:txBody>
      </p:sp>
      <p:pic>
        <p:nvPicPr>
          <p:cNvPr id="4" name="Содержимое 3" descr="chajnik-300x2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3929066"/>
            <a:ext cx="3771920" cy="252718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04310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НАС ОНА НЕОБХОДИМА,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ВЕДЬ ПИЩУ ИЗ НЕЕ ЕДИМ МЫ.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ГЛУБОКАЯ И МЕЛКАЯ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ЗОВУТ ЕЁ 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tarelka-cvetna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857496"/>
            <a:ext cx="4318915" cy="305203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2574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ЕЁ ЗА РУЧКУ МЫ БЕРЕМ,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ЧАЙ, КОФЕ ИЗ НЕЁ МЫ ПЬЕМ…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zelenaja-kruzh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2357430"/>
            <a:ext cx="2989343" cy="423020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2574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САМА НЕ ЕМ, А ЛЮДЕЙ КОРМЛЮ…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ozhka-300x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786058"/>
            <a:ext cx="4401744" cy="29344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2b8900fba05ac01da82f489d516cc70--logic-gam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85728"/>
            <a:ext cx="5214974" cy="617396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i-pomogajut-mame-na-kuh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8449613" cy="614364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45</Words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Выполнила: Пашкова Ю.В. МКДОУ ЦРР – детский сад №18 г.россошь</vt:lpstr>
      <vt:lpstr>На КУХОНЬКЕ НАШЕЙ МЫ ВАРИМ В НЕЙ КАШУ, КАРТОШКУ, БУЛЬОНЫ,  СУПЫ, МАКАРОНЫ.</vt:lpstr>
      <vt:lpstr>В НЕЙ ПОЖАРЮ Я КОТЛЕТУ И КАРТОШКУ БЕЗ ТРУДА, ИСПЕКУ БЛИНЫ К ОБЕДУ ВЕДЬ ОНА…</vt:lpstr>
      <vt:lpstr>ИМЕЕТ ХОБОТ, А НЕ СЛОН, ОН ЧАШКАМ ОТДАЕТ ПОКЛОН. Я ПЫХЧУ, ПЫХЧУ, ПЫХЧУ –  БОЛЬШЕ ГРЕТЬСЯ НЕ ХОЧУ. КРЫШКА ГРОМКО ЗАЗВЕНЕЛА –  ПЕЙТЕ ЧАЙ – ВОДА ВСКИПЕЛА!</vt:lpstr>
      <vt:lpstr>ДЛЯ НАС ОНА НЕОБХОДИМА, ВЕДЬ ПИЩУ ИЗ НЕЕ ЕДИМ МЫ. ГЛУБОКАЯ И МЕЛКАЯ ЗОВУТ ЕЁ …</vt:lpstr>
      <vt:lpstr>ЕЁ ЗА РУЧКУ МЫ БЕРЕМ, ЧАЙ, КОФЕ ИЗ НЕЁ МЫ ПЬЕМ…</vt:lpstr>
      <vt:lpstr>САМА НЕ ЕМ, А ЛЮДЕЙ КОРМЛЮ…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Пашкова Ю.В. МКДОУ ЦРР – детский сад №18 г.россошь</dc:title>
  <dc:creator>Пользователь</dc:creator>
  <cp:lastModifiedBy>Пользователь</cp:lastModifiedBy>
  <cp:revision>3</cp:revision>
  <dcterms:created xsi:type="dcterms:W3CDTF">2020-04-09T22:32:58Z</dcterms:created>
  <dcterms:modified xsi:type="dcterms:W3CDTF">2020-04-09T23:02:54Z</dcterms:modified>
</cp:coreProperties>
</file>