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1" r:id="rId4"/>
    <p:sldId id="263" r:id="rId5"/>
    <p:sldId id="265" r:id="rId6"/>
    <p:sldId id="266" r:id="rId7"/>
    <p:sldId id="272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F91C19-88BC-4721-977B-804310740C89}" type="datetime9">
              <a:rPr lang="ru-RU"/>
              <a:pPr>
                <a:defRPr/>
              </a:pPr>
              <a:t>10.04.2020 16:45:44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B7C418-4A67-492E-B2D0-74799F333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3927B5-F0C3-4DE5-BF73-173CA7C3AE57}" type="datetime9">
              <a:rPr lang="ru-RU"/>
              <a:pPr>
                <a:defRPr/>
              </a:pPr>
              <a:t>10.04.2020 16:45:44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5D0650-AB4F-4DEC-87CA-B9D2FDB5A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4F8C03-7D77-4A1B-BA5E-E6AA050B876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1D963-0882-492F-A62F-772D25B9ED3C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4F248-8F65-4858-B42E-2A81625D70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7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765500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9687855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90377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542218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58616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064E72-D985-4A08-9AB9-3377ABAF3994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858FC-70C7-4EF8-857D-2F8E9AC8AA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608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AA7FDA-B555-4641-9016-5C87E8373F07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8F743-8CA3-44D1-8195-D09631A614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9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A560E-B088-4B52-8F84-9213ED855E78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3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907DD4-C1D3-42E0-8B46-C5D23DE7AA2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187A-4D81-445F-AF8B-5E6E2B55C2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26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7CE809-F971-4D18-AA86-31F0642F8751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C76-6E92-4AC8-8054-6FFAAC81EB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98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B3A47-4DBC-4E61-BEBA-2A34660B6234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F30BA-6BD8-4E67-92B6-6976600CBC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90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3CDE2-1184-46C9-9459-A2AA09337D8E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237B1-875E-4D03-9E5C-F799B9559C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9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A40AC-C91C-4367-BC64-604C3AC6BFBC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ED18A-7FDE-407E-BC15-3F776CCD9B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06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53D412-DC12-4454-8F81-C67FAFB20506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2396E-1245-40F2-9BCA-24E18BDCF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8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093C08-C551-4570-92E3-F5FBDDF946B7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05AA9D-12AA-4A4C-AF85-26A4171563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9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E45448-E169-4D28-97ED-C62336F0FCCA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4B20486-F863-4829-9F77-12E016A85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3573016"/>
            <a:ext cx="8100392" cy="216024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Сказки, загадки, небылицы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Русские народные потешки.  Стишки и потешки 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из книги «Рифмы Матушки Гусыни».</a:t>
            </a:r>
            <a:br>
              <a:rPr lang="ru-RU" sz="3600" b="1" dirty="0"/>
            </a:br>
            <a:endParaRPr lang="ru-RU" sz="3600" b="1" dirty="0"/>
          </a:p>
        </p:txBody>
      </p:sp>
      <p:pic>
        <p:nvPicPr>
          <p:cNvPr id="2051" name="Picture 2" descr="H:\Documents and Settings\Aida\Рабочий стол\клипарты рамки фончики\kniga3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8640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Самостоятельное чтение: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С.47-49, ответы на вопросы учебника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716137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Подведем итоги: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какими произведениями устного народного творчества познакомились?</a:t>
            </a:r>
          </a:p>
          <a:p>
            <a:r>
              <a:rPr lang="ru-RU" dirty="0"/>
              <a:t>Для чего их придумывают?</a:t>
            </a:r>
          </a:p>
          <a:p>
            <a:r>
              <a:rPr lang="ru-RU" dirty="0"/>
              <a:t>Произведения какого народа собраны в книге «Рифмы Матушки Гусыни?»</a:t>
            </a:r>
          </a:p>
          <a:p>
            <a:r>
              <a:rPr lang="ru-RU" dirty="0"/>
              <a:t>Можно ли самому придумать небылицу?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b="1" dirty="0" err="1"/>
              <a:t>Потешки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56792"/>
            <a:ext cx="6347714" cy="3880773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жанр устного народного творчества.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развлекает и развивает малыша. Она учит маленького ребенка понимать человеческую речь и выполнять различные движения, которыми руководит слово. Слово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неразрывно связано с жестом. Оно является главным и ведет за собой жест.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A560E-B088-4B52-8F84-9213ED855E78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Потешки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6923112" cy="4857403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помогали родителям развивать и  воспитывать ребёнка.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ободрить, утешить,  развеселить практически в любой ситуации.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026" name="Picture 2" descr="C:\Users\User\Desktop\dobriye-skaz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2454133" cy="2851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75" y="404664"/>
            <a:ext cx="6347048" cy="144016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Угадайте, когда произносили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потешку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В какой ситуации?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39" y="1700808"/>
            <a:ext cx="6552728" cy="3849291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ноги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Шли по дороге: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то-о-п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ножки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Бежали по дорожке: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Топ-топ-топ-топ-топ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Топ-топ-топ-топ-топ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dirty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A560E-B088-4B52-8F84-9213ED855E78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29698" name="AutoShape 2" descr="https://i08.fotocdn.net/s14/121/public_pin_l/335/249818687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9" name="Picture 3" descr="C:\Users\User\Desktop\2498186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251" y="3276447"/>
            <a:ext cx="3948013" cy="2764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280" y="404664"/>
            <a:ext cx="5770984" cy="8640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Угадайте, когда произносили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потешку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В какой ситуации?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3"/>
            <a:ext cx="4114800" cy="2232248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плачь, не плачь,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Куплю калач.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плачь, дорогой,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Куплю другой.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плачь, не кричи,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Дам тебе три.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7650" name="Picture 2" descr="http://lexltd.com.ua/wp-content/uploads/2015/05/34af72b40b870a603a0b8ce4ac1fa6fa.jpeg.pagespeed.ce.BnGxr_R7ic.jpg"/>
          <p:cNvPicPr>
            <a:picLocks noChangeAspect="1" noChangeArrowheads="1"/>
          </p:cNvPicPr>
          <p:nvPr/>
        </p:nvPicPr>
        <p:blipFill rotWithShape="1">
          <a:blip r:embed="rId2" cstate="print"/>
          <a:srcRect l="25258"/>
          <a:stretch/>
        </p:blipFill>
        <p:spPr bwMode="auto">
          <a:xfrm>
            <a:off x="3890714" y="2420888"/>
            <a:ext cx="307548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5220072" cy="86409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Угадайте, когда произносили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</a:rPr>
              <a:t>потешку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? В какой ситуации?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76873"/>
            <a:ext cx="3923928" cy="2304256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Водичка, водичка,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Умой моё личико,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глазоньки блестели,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щёчки краснели,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смеялся роток,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кусался зубок!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6626" name="Picture 2" descr="http://maminovse.ru/uploads/2014/11/bebe-sac-vucut-sampua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80928"/>
            <a:ext cx="3456384" cy="2617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Работаем по учебнику: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Учебник с. 45 Прочитай.</a:t>
            </a:r>
          </a:p>
          <a:p>
            <a:r>
              <a:rPr lang="ru-RU" dirty="0"/>
              <a:t>Определите, что воспитывают </a:t>
            </a:r>
            <a:r>
              <a:rPr lang="ru-RU" dirty="0" err="1"/>
              <a:t>потешки</a:t>
            </a:r>
            <a:r>
              <a:rPr lang="ru-RU" dirty="0"/>
              <a:t> в детях.</a:t>
            </a:r>
          </a:p>
          <a:p>
            <a:r>
              <a:rPr lang="ru-RU" dirty="0"/>
              <a:t>Какие </a:t>
            </a:r>
            <a:r>
              <a:rPr lang="ru-RU" dirty="0" err="1"/>
              <a:t>потешки</a:t>
            </a:r>
            <a:r>
              <a:rPr lang="ru-RU" dirty="0"/>
              <a:t> вы помните из детства?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A560E-B088-4B52-8F84-9213ED855E78}" type="datetime1">
              <a:rPr lang="ru-RU" smtClean="0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небылицы?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6347714" cy="3880773"/>
          </a:xfrm>
        </p:spPr>
        <p:txBody>
          <a:bodyPr/>
          <a:lstStyle/>
          <a:p>
            <a:r>
              <a:rPr lang="ru-RU" dirty="0"/>
              <a:t>Учебник с. 46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32770" name="Picture 2" descr="http://ladiko.ru/attachments/Image/12.JPG?template=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007" y="2569349"/>
            <a:ext cx="5112568" cy="3834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27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800" b="1" dirty="0"/>
              <a:t>«Рифмы Матушки Гусыни»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C23F4-51A9-4A59-AC60-D1219A3AEDC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3794" name="AutoShape 2" descr="https://img.labirint.ru/images/comments_pic/1320/6_8e7de8012d9e6d100f940e3863a8d6a9_13688213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User\Desktop\6_8e7de8012d9e6d100f940e3863a8d6a9_1368821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6564063" cy="4363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183</TotalTime>
  <Words>216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Аспект</vt:lpstr>
      <vt:lpstr>Сказки, загадки, небылицы  Русские народные потешки.  Стишки и потешки  из книги «Рифмы Матушки Гусыни». </vt:lpstr>
      <vt:lpstr>Потешки</vt:lpstr>
      <vt:lpstr>Потешки</vt:lpstr>
      <vt:lpstr>Угадайте, когда произносили потешку? В какой ситуации?</vt:lpstr>
      <vt:lpstr>Угадайте, когда произносили потешку? В какой ситуации?</vt:lpstr>
      <vt:lpstr>Угадайте, когда произносили потешку? В какой ситуации?</vt:lpstr>
      <vt:lpstr>Работаем по учебнику:</vt:lpstr>
      <vt:lpstr>Что такое небылицы?</vt:lpstr>
      <vt:lpstr>«Рифмы Матушки Гусыни»</vt:lpstr>
      <vt:lpstr>Самостоятельное чтение:</vt:lpstr>
      <vt:lpstr>Подведем итоги: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Сказки, загадки, небылицы Раздел 2 Загадки, песенки</dc:title>
  <dc:creator>User</dc:creator>
  <dc:description>http://aida.ucoz.ru</dc:description>
  <cp:lastModifiedBy>АРСЕНТЬЕВЫ</cp:lastModifiedBy>
  <cp:revision>27</cp:revision>
  <dcterms:created xsi:type="dcterms:W3CDTF">2018-04-01T01:56:15Z</dcterms:created>
  <dcterms:modified xsi:type="dcterms:W3CDTF">2020-04-10T08:54:39Z</dcterms:modified>
  <cp:category>шаблоны к Powerpoint</cp:category>
</cp:coreProperties>
</file>