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69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039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328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398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016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62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3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9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685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00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72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305DC-BF3D-499B-84A8-1432B7B0C9F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1EB15-9266-4EEB-BB90-6CECCE8CB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49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Поупражняемся  в  вычислениях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Перспективная начальная школа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Математика 3 класс</a:t>
            </a:r>
          </a:p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Составила учитель начальных классов: Морозова С.И.</a:t>
            </a:r>
          </a:p>
        </p:txBody>
      </p:sp>
    </p:spTree>
    <p:extLst>
      <p:ext uri="{BB962C8B-B14F-4D97-AF65-F5344CB8AC3E}">
        <p14:creationId xmlns:p14="http://schemas.microsoft.com/office/powerpoint/2010/main" val="2176929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353" y="11105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Ребята  расчищали  от  снега  дорожки  около  школы. Мальчиков  было  24, а  девочек – в 3  раза  меньше. Сколько  всего  ребят  работало  на  расчистке  дорожек  от  снега?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908" y="3446073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мальчики – 24                                      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девочки - ? в 3  раза  меньше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6012160" y="3645024"/>
            <a:ext cx="288032" cy="72008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532547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1) 24 : 3 = 8    (д.) было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 24 + 8 = 32 (р.)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Ответ: 32 ребёнка работало на  расчистке  дорожек  от  снега.</a:t>
            </a:r>
          </a:p>
        </p:txBody>
      </p:sp>
    </p:spTree>
    <p:extLst>
      <p:ext uri="{BB962C8B-B14F-4D97-AF65-F5344CB8AC3E}">
        <p14:creationId xmlns:p14="http://schemas.microsoft.com/office/powerpoint/2010/main" val="349009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115"/>
            <a:ext cx="8892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  день  в  магазине  продали  36  детских  велосипедов, а  взрослых  велосипедов – на  27  меньше. Во  сколько  раз  меньше  продали  велосипедов  для  взрослых, чем  детских?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437302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детские – 36 вел.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взрослые - ? на 27 мен.     Во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раз  мен.?</a:t>
            </a:r>
          </a:p>
        </p:txBody>
      </p:sp>
      <p:sp>
        <p:nvSpPr>
          <p:cNvPr id="6" name="Правая круглая скобка 5"/>
          <p:cNvSpPr/>
          <p:nvPr/>
        </p:nvSpPr>
        <p:spPr>
          <a:xfrm>
            <a:off x="4499992" y="3645024"/>
            <a:ext cx="197768" cy="720080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0"/>
          </p:cNvCxnSpPr>
          <p:nvPr/>
        </p:nvCxnSpPr>
        <p:spPr>
          <a:xfrm>
            <a:off x="4499992" y="3645024"/>
            <a:ext cx="197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6" idx="0"/>
            <a:endCxn id="6" idx="0"/>
          </p:cNvCxnSpPr>
          <p:nvPr/>
        </p:nvCxnSpPr>
        <p:spPr>
          <a:xfrm>
            <a:off x="4499992" y="364502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5536" y="4514520"/>
            <a:ext cx="5306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1) 36 – 27 = 9 (вел.) взрослых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5017531"/>
            <a:ext cx="27847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2) 36 : 9 = 4 (р)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96888" y="5602306"/>
            <a:ext cx="82396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Ответ: в  4  раза  меньше  продали  велосипедов  для  взрослых, чем  детских.</a:t>
            </a:r>
          </a:p>
        </p:txBody>
      </p:sp>
    </p:spTree>
    <p:extLst>
      <p:ext uri="{BB962C8B-B14F-4D97-AF65-F5344CB8AC3E}">
        <p14:creationId xmlns:p14="http://schemas.microsoft.com/office/powerpoint/2010/main" val="103727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24  литра  сока  разлили  в  8  банок  поровну. Сколько  надо  таких  банок, чтобы  разлить  18 литров  сока?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959185"/>
              </p:ext>
            </p:extLst>
          </p:nvPr>
        </p:nvGraphicFramePr>
        <p:xfrm>
          <a:off x="611560" y="2492896"/>
          <a:ext cx="7632848" cy="2108454"/>
        </p:xfrm>
        <a:graphic>
          <a:graphicData uri="http://schemas.openxmlformats.org/drawingml/2006/table">
            <a:tbl>
              <a:tblPr firstRow="1" firstCol="1" bandRow="1"/>
              <a:tblGrid>
                <a:gridCol w="2277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9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5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1 банку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литров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банок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литров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24л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одинак.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18л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11560" y="4797152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1)  24 : 8 = 3 (л) в одну  банку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2) 18 : 3 = 6 (б)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Ответ: 6 банок потребуется.</a:t>
            </a:r>
          </a:p>
        </p:txBody>
      </p:sp>
    </p:spTree>
    <p:extLst>
      <p:ext uri="{BB962C8B-B14F-4D97-AF65-F5344CB8AC3E}">
        <p14:creationId xmlns:p14="http://schemas.microsoft.com/office/powerpoint/2010/main" val="274165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Найди  длину  стороны  квадрата, периметр  которого  8см. Начерти  его, закрась  одну  четвертую  часть  этого  квадрата.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6869" y="3059668"/>
            <a:ext cx="66363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8 : 4 = 2 (см) длина  сторон  квадрата</a:t>
            </a:r>
          </a:p>
        </p:txBody>
      </p:sp>
      <p:pic>
        <p:nvPicPr>
          <p:cNvPr id="2050" name="Picture 2" descr="http://upload.wikimedia.org/wikipedia/ru/a/aa/%D0%9A%D0%B2%D0%B0%D0%B4%D1%80%D0%B0%D1%8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053" y="3624331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131840" y="4293096"/>
            <a:ext cx="1800200" cy="1800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3131840" y="4293096"/>
            <a:ext cx="1800200" cy="1800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47864" y="4509120"/>
            <a:ext cx="1332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635896" y="4797152"/>
            <a:ext cx="86409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851920" y="5013176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69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Маме  28  лет, а  её  дочке  в  7  раз  меньше. На  сколько  лет  мама  старше  дочки?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070036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мама- 28 лет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дочка - ? в  7  раз  мен.   На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лет старше?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6078" y="3437778"/>
            <a:ext cx="74723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1) 28 : 7 = 4 (г) дочке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2) 28 – 4 = 24 (г)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Ответ: на  24  года  мама  старше  дочки.</a:t>
            </a:r>
          </a:p>
        </p:txBody>
      </p:sp>
      <p:sp>
        <p:nvSpPr>
          <p:cNvPr id="7" name="Дуга 6"/>
          <p:cNvSpPr/>
          <p:nvPr/>
        </p:nvSpPr>
        <p:spPr>
          <a:xfrm>
            <a:off x="4378109" y="2180792"/>
            <a:ext cx="315773" cy="966462"/>
          </a:xfrm>
          <a:prstGeom prst="arc">
            <a:avLst>
              <a:gd name="adj1" fmla="val 16200000"/>
              <a:gd name="adj2" fmla="val 5493458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7" idx="0"/>
          </p:cNvCxnSpPr>
          <p:nvPr/>
        </p:nvCxnSpPr>
        <p:spPr>
          <a:xfrm>
            <a:off x="4535995" y="2180792"/>
            <a:ext cx="0" cy="2400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7" idx="0"/>
          </p:cNvCxnSpPr>
          <p:nvPr/>
        </p:nvCxnSpPr>
        <p:spPr>
          <a:xfrm>
            <a:off x="4535995" y="2180792"/>
            <a:ext cx="1578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7" idx="2"/>
          </p:cNvCxnSpPr>
          <p:nvPr/>
        </p:nvCxnSpPr>
        <p:spPr>
          <a:xfrm flipV="1">
            <a:off x="4522901" y="2924944"/>
            <a:ext cx="13094" cy="2206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7" idx="2"/>
          </p:cNvCxnSpPr>
          <p:nvPr/>
        </p:nvCxnSpPr>
        <p:spPr>
          <a:xfrm>
            <a:off x="4522901" y="3145589"/>
            <a:ext cx="170982" cy="166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36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978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 мастерской  было  3  куска  тюля – всего  92  метра. Длина  первого  куска  23м, а  второго  39м. Сколько  метров  тюля  в  третьем  куске?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220234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 кусок – 23 м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 кусок – 39м         92м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 кусок - ?м       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3203848" y="3392996"/>
            <a:ext cx="360040" cy="122413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73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 способ: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1) 23 + 39 = 62 (м)  в  двух  кусках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2) 92 – 62 = 30 (м)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924944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 способ: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1) 92 – 23 = 69 (м) осталось  во 2 и 3 кусках всего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2) 69 – 39 = 30 (м)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Ответ: 30 м тюля  в  третьем  куске.</a:t>
            </a:r>
          </a:p>
        </p:txBody>
      </p:sp>
    </p:spTree>
    <p:extLst>
      <p:ext uri="{BB962C8B-B14F-4D97-AF65-F5344CB8AC3E}">
        <p14:creationId xmlns:p14="http://schemas.microsoft.com/office/powerpoint/2010/main" val="414119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Начерти  2  отрезка: первый  длиной  9см, второй  в  3  раза  короче. Узнай, на  сколько  сантиметров  первый  отрезок  длиннее  второго.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36912"/>
            <a:ext cx="64699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9 : 3 =3 (см) длина  второго  отрезка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6122" y="3717032"/>
            <a:ext cx="81683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9 – 3 = 6 (см)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Ответ: на  3см  первый  отрезок  длиннее  второго</a:t>
            </a:r>
          </a:p>
        </p:txBody>
      </p:sp>
    </p:spTree>
    <p:extLst>
      <p:ext uri="{BB962C8B-B14F-4D97-AF65-F5344CB8AC3E}">
        <p14:creationId xmlns:p14="http://schemas.microsoft.com/office/powerpoint/2010/main" val="402906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507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Поупражняемся  в  вычислениях Перспективная начальная школа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Поупражняемся  в  вычислениях</dc:title>
  <dc:creator>VIP</dc:creator>
  <cp:lastModifiedBy>DELL</cp:lastModifiedBy>
  <cp:revision>8</cp:revision>
  <dcterms:created xsi:type="dcterms:W3CDTF">2013-12-03T23:31:06Z</dcterms:created>
  <dcterms:modified xsi:type="dcterms:W3CDTF">2020-04-09T22:10:52Z</dcterms:modified>
</cp:coreProperties>
</file>