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7" r:id="rId2"/>
    <p:sldId id="314" r:id="rId3"/>
    <p:sldId id="312" r:id="rId4"/>
    <p:sldId id="319" r:id="rId5"/>
    <p:sldId id="307" r:id="rId6"/>
    <p:sldId id="311" r:id="rId7"/>
    <p:sldId id="308" r:id="rId8"/>
    <p:sldId id="309" r:id="rId9"/>
    <p:sldId id="315" r:id="rId10"/>
    <p:sldId id="317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40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40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40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40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40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40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40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40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40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Rg st="1" end="13"/>
    <p:penClr>
      <a:srgbClr val="FF0000"/>
    </p:penClr>
  </p:showPr>
  <p:clrMru>
    <a:srgbClr val="6D1160"/>
    <a:srgbClr val="008000"/>
    <a:srgbClr val="3008C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381" autoAdjust="0"/>
    <p:restoredTop sz="94660"/>
  </p:normalViewPr>
  <p:slideViewPr>
    <p:cSldViewPr>
      <p:cViewPr varScale="1">
        <p:scale>
          <a:sx n="73" d="100"/>
          <a:sy n="73" d="100"/>
        </p:scale>
        <p:origin x="-13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78B3166B-232D-4117-912F-0BCACDA2098F}" type="datetimeFigureOut">
              <a:rPr lang="ru-RU"/>
              <a:pPr>
                <a:defRPr/>
              </a:pPr>
              <a:t>10.04.2020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6AA50F1E-AE98-487D-8021-C442CE0145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2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audio" Target="../media/audio3.wav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3.jpe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4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5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6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7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8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9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0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9C2C5F-B771-48F1-B346-BC57CC8D75A0}" type="datetimeFigureOut">
              <a:rPr lang="ru-RU"/>
              <a:pPr>
                <a:defRPr/>
              </a:pPr>
              <a:t>10.04.2020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00AE7B-CC10-4D36-A90D-55B067F8B2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>
    <p:sndAc>
      <p:stSnd>
        <p:snd r:embed="rId1" name="chimes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D5B519-5393-40F3-8809-49F3D21377C4}" type="datetimeFigureOut">
              <a:rPr lang="ru-RU"/>
              <a:pPr>
                <a:defRPr/>
              </a:pPr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166533-BCB7-480D-B38A-32BBEC2EA5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cs typeface="+mn-cs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5E02D2-42BA-4106-B462-FA0042B90944}" type="datetimeFigureOut">
              <a:rPr lang="ru-RU"/>
              <a:pPr>
                <a:defRPr/>
              </a:pPr>
              <a:t>10.04.2020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34F8F2-5399-4E4A-9B5D-B4F06E1F1C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 advClick="0">
    <p:sndAc>
      <p:stSnd>
        <p:snd r:embed="rId2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46D893-45A7-4552-B863-C410CC3A700D}" type="datetimeFigureOut">
              <a:rPr lang="ru-RU"/>
              <a:pPr>
                <a:defRPr/>
              </a:pPr>
              <a:t>10.04.2020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85CE3B-BFCA-4082-B605-B62CE2B2BB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>
    <p:sndAc>
      <p:stSnd>
        <p:snd r:embed="rId1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8900E0-CFD2-4888-A70A-0FF9D9FDB62B}" type="datetimeFigureOut">
              <a:rPr lang="ru-RU"/>
              <a:pPr>
                <a:defRPr/>
              </a:pPr>
              <a:t>10.04.2020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6EC5D4-E095-4E50-8C57-B3469C33A2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>
    <p:sndAc>
      <p:stSnd>
        <p:snd r:embed="rId1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381A30-2374-4104-A7F5-E147B3D67133}" type="datetimeFigureOut">
              <a:rPr lang="ru-RU"/>
              <a:pPr>
                <a:defRPr/>
              </a:pPr>
              <a:t>10.04.2020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258D19-B50C-4CF4-B368-C1338F1CF0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>
    <p:sndAc>
      <p:stSnd>
        <p:snd r:embed="rId1" name="chimes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8C8AE0-73DA-4320-88D5-6BA3A5AB7C8B}" type="datetimeFigureOut">
              <a:rPr lang="ru-RU"/>
              <a:pPr>
                <a:defRPr/>
              </a:pPr>
              <a:t>10.04.2020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E36218-15E2-4FB9-9B07-648616F167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>
    <p:sndAc>
      <p:stSnd>
        <p:snd r:embed="rId1" name="chimes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cs typeface="+mn-cs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EBDC70-6639-41BE-AF72-5681215B0966}" type="datetimeFigureOut">
              <a:rPr lang="ru-RU"/>
              <a:pPr>
                <a:defRPr/>
              </a:pPr>
              <a:t>10.04.2020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87247B-D05A-487A-AE27-211C4B01F4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>
    <p:sndAc>
      <p:stSnd>
        <p:snd r:embed="rId1" name="chimes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128516-3757-4B7A-9F5F-3119AC2B0ADE}" type="datetimeFigureOut">
              <a:rPr lang="ru-RU"/>
              <a:pPr>
                <a:defRPr/>
              </a:pPr>
              <a:t>10.04.2020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F970C5-D4A6-4F22-89E5-11CDC60384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>
    <p:sndAc>
      <p:stSnd>
        <p:snd r:embed="rId1" name="chimes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4B958B-9F3F-438C-8608-6C891B78448A}" type="datetimeFigureOut">
              <a:rPr lang="ru-RU"/>
              <a:pPr>
                <a:defRPr/>
              </a:pPr>
              <a:t>10.04.2020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363516-5AAA-4D33-A05F-8EF4AADCFF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>
    <p:sndAc>
      <p:stSnd>
        <p:snd r:embed="rId1" name="chimes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cs typeface="+mn-cs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847FE3A-6E66-4947-8716-F9E85E207EB9}" type="datetimeFigureOut">
              <a:rPr lang="ru-RU"/>
              <a:pPr>
                <a:defRPr/>
              </a:pPr>
              <a:t>10.04.2020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F5F0822-6829-4F45-8A57-BA171B9441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</p:sldLayoutIdLst>
  <p:transition spd="slow" advClick="0">
    <p:sndAc>
      <p:stSnd>
        <p:snd r:embed="rId12" name="chimes.wav"/>
      </p:stSnd>
    </p:sndAc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2.wav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21.wav"/><Relationship Id="rId5" Type="http://schemas.openxmlformats.org/officeDocument/2006/relationships/image" Target="../media/image5.png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3.wav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4.wav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5.wav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6.wav"/><Relationship Id="rId5" Type="http://schemas.openxmlformats.org/officeDocument/2006/relationships/image" Target="../media/image5.pn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7.wav"/><Relationship Id="rId5" Type="http://schemas.openxmlformats.org/officeDocument/2006/relationships/image" Target="../media/image5.pn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8.wav"/><Relationship Id="rId5" Type="http://schemas.openxmlformats.org/officeDocument/2006/relationships/image" Target="../media/image5.pn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9.wav"/><Relationship Id="rId5" Type="http://schemas.openxmlformats.org/officeDocument/2006/relationships/image" Target="../media/image5.pn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20.wav"/><Relationship Id="rId5" Type="http://schemas.openxmlformats.org/officeDocument/2006/relationships/image" Target="../media/image5.pn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Box 2"/>
          <p:cNvSpPr txBox="1">
            <a:spLocks noChangeArrowheads="1"/>
          </p:cNvSpPr>
          <p:nvPr/>
        </p:nvSpPr>
        <p:spPr bwMode="auto">
          <a:xfrm>
            <a:off x="250825" y="323850"/>
            <a:ext cx="8713788" cy="179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altLang="ru-RU" sz="2000" b="1">
                <a:latin typeface="Times New Roman" pitchFamily="18" charset="0"/>
                <a:cs typeface="Times New Roman" pitchFamily="18" charset="0"/>
              </a:rPr>
              <a:t>Государственное бюджетное общеобразовательное учреждение</a:t>
            </a:r>
          </a:p>
          <a:p>
            <a:pPr algn="ctr"/>
            <a:r>
              <a:rPr lang="ru-RU" altLang="ru-RU" sz="2000" b="1">
                <a:latin typeface="Times New Roman" pitchFamily="18" charset="0"/>
                <a:cs typeface="Times New Roman" pitchFamily="18" charset="0"/>
              </a:rPr>
              <a:t> Школа №1381 </a:t>
            </a:r>
          </a:p>
          <a:p>
            <a:pPr algn="ctr"/>
            <a:r>
              <a:rPr lang="ru-RU" altLang="ru-RU" sz="16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7200" b="1" i="1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3314" name="Прямоугольник 4"/>
          <p:cNvSpPr>
            <a:spLocks noChangeArrowheads="1"/>
          </p:cNvSpPr>
          <p:nvPr/>
        </p:nvSpPr>
        <p:spPr bwMode="auto">
          <a:xfrm>
            <a:off x="2843213" y="2636838"/>
            <a:ext cx="3419475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65125" indent="-255588" algn="ctr"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2" pitchFamily="18" charset="2"/>
              <a:buNone/>
            </a:pPr>
            <a:r>
              <a:rPr lang="ru-RU" sz="2000" b="1">
                <a:latin typeface="Times New Roman" pitchFamily="18" charset="0"/>
                <a:cs typeface="Times New Roman" pitchFamily="18" charset="0"/>
              </a:rPr>
              <a:t>Подготовили педагоги:        </a:t>
            </a:r>
          </a:p>
          <a:p>
            <a:pPr marL="365125" indent="-255588" algn="ctr"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2" pitchFamily="18" charset="2"/>
              <a:buNone/>
            </a:pPr>
            <a:r>
              <a:rPr lang="ru-RU" sz="2000" b="1">
                <a:latin typeface="Times New Roman" pitchFamily="18" charset="0"/>
                <a:cs typeface="Times New Roman" pitchFamily="18" charset="0"/>
              </a:rPr>
              <a:t>Киселёва  О.А.</a:t>
            </a:r>
          </a:p>
          <a:p>
            <a:pPr marL="365125" indent="-255588" algn="ctr"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2" pitchFamily="18" charset="2"/>
              <a:buNone/>
            </a:pPr>
            <a:r>
              <a:rPr lang="ru-RU" sz="2000" b="1">
                <a:latin typeface="Times New Roman" pitchFamily="18" charset="0"/>
                <a:cs typeface="Times New Roman" pitchFamily="18" charset="0"/>
              </a:rPr>
              <a:t>Апряткина М.М.</a:t>
            </a:r>
          </a:p>
        </p:txBody>
      </p:sp>
      <p:sp>
        <p:nvSpPr>
          <p:cNvPr id="13315" name="Text Box 6"/>
          <p:cNvSpPr txBox="1">
            <a:spLocks noChangeArrowheads="1"/>
          </p:cNvSpPr>
          <p:nvPr/>
        </p:nvSpPr>
        <p:spPr bwMode="auto">
          <a:xfrm>
            <a:off x="250825" y="908050"/>
            <a:ext cx="864235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800" b="1" i="1">
                <a:solidFill>
                  <a:schemeClr val="hlink"/>
                </a:solidFill>
                <a:latin typeface="Times New Roman" pitchFamily="18" charset="0"/>
              </a:rPr>
              <a:t>« Правила безопасности дома, для детей»</a:t>
            </a:r>
          </a:p>
        </p:txBody>
      </p:sp>
      <p:pic>
        <p:nvPicPr>
          <p:cNvPr id="13323" name="Picture 11" descr="5b3d08f9317b4164666b0d7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076700"/>
            <a:ext cx="9144000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~PP2634.WAV">
            <a:hlinkClick r:id="" action="ppaction://media"/>
          </p:cNvPr>
          <p:cNvPicPr>
            <a:picLocks noRot="1" noChangeAspect="1"/>
          </p:cNvPicPr>
          <p:nvPr>
            <a:wavAudioFile r:embed="rId1" name="~PP2634.WAV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632825" y="63468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7161"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" presetClass="emph" presetSubtype="1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8" dur="indefinite"/>
                                        <p:tgtEl>
                                          <p:spTgt spid="13313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19" dur="indefinite"/>
                                        <p:tgtEl>
                                          <p:spTgt spid="13313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20" dur="indefinite"/>
                                        <p:tgtEl>
                                          <p:spTgt spid="13313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5" presetClass="emph" presetSubtype="1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2" dur="indefinite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23" dur="indefinite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24" dur="indefinite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25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13313" grpId="0"/>
      <p:bldP spid="13314" grpId="0"/>
      <p:bldP spid="1331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8" name="Text Box 8"/>
          <p:cNvSpPr txBox="1">
            <a:spLocks noChangeArrowheads="1"/>
          </p:cNvSpPr>
          <p:nvPr/>
        </p:nvSpPr>
        <p:spPr bwMode="auto">
          <a:xfrm>
            <a:off x="1258888" y="1196975"/>
            <a:ext cx="6769100" cy="460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 i="1">
                <a:solidFill>
                  <a:schemeClr val="hlink"/>
                </a:solidFill>
                <a:latin typeface="Times New Roman" pitchFamily="18" charset="0"/>
              </a:rPr>
              <a:t>Много правил есть на свете</a:t>
            </a:r>
          </a:p>
          <a:p>
            <a:pPr algn="ctr"/>
            <a:r>
              <a:rPr lang="ru-RU" sz="2000" b="1" i="1">
                <a:solidFill>
                  <a:schemeClr val="hlink"/>
                </a:solidFill>
                <a:latin typeface="Times New Roman" pitchFamily="18" charset="0"/>
              </a:rPr>
              <a:t>Их должны запомнить дети!</a:t>
            </a:r>
          </a:p>
          <a:p>
            <a:pPr algn="ctr"/>
            <a:r>
              <a:rPr lang="ru-RU" sz="2000" b="1" i="1">
                <a:solidFill>
                  <a:srgbClr val="3008C4"/>
                </a:solidFill>
                <a:latin typeface="Times New Roman" pitchFamily="18" charset="0"/>
              </a:rPr>
              <a:t>В спички лучше не играть!</a:t>
            </a:r>
          </a:p>
          <a:p>
            <a:pPr algn="ctr"/>
            <a:r>
              <a:rPr lang="ru-RU" sz="2000" b="1" i="1">
                <a:solidFill>
                  <a:srgbClr val="008000"/>
                </a:solidFill>
              </a:rPr>
              <a:t>В розетки пальцы не совать!</a:t>
            </a:r>
          </a:p>
          <a:p>
            <a:pPr algn="ctr"/>
            <a:r>
              <a:rPr lang="ru-RU" sz="2000" b="1" i="1">
                <a:solidFill>
                  <a:srgbClr val="3008C4"/>
                </a:solidFill>
              </a:rPr>
              <a:t>Электрический прибор тоже лучше не включать!</a:t>
            </a:r>
            <a:endParaRPr lang="ru-RU" sz="2000" b="1" i="1">
              <a:solidFill>
                <a:srgbClr val="3008C4"/>
              </a:solidFill>
              <a:latin typeface="Times New Roman" pitchFamily="18" charset="0"/>
            </a:endParaRPr>
          </a:p>
          <a:p>
            <a:pPr algn="ctr"/>
            <a:r>
              <a:rPr lang="ru-RU" sz="2000" b="1" i="1">
                <a:solidFill>
                  <a:srgbClr val="008000"/>
                </a:solidFill>
                <a:latin typeface="Times New Roman" pitchFamily="18" charset="0"/>
              </a:rPr>
              <a:t>Нож без спроса нельзя брать!</a:t>
            </a:r>
          </a:p>
          <a:p>
            <a:pPr algn="ctr"/>
            <a:r>
              <a:rPr lang="ru-RU" sz="2000" b="1" i="1">
                <a:solidFill>
                  <a:srgbClr val="3008C4"/>
                </a:solidFill>
                <a:latin typeface="Times New Roman" pitchFamily="18" charset="0"/>
              </a:rPr>
              <a:t>Дверь чужим не открывать!</a:t>
            </a:r>
          </a:p>
          <a:p>
            <a:pPr algn="ctr"/>
            <a:r>
              <a:rPr lang="ru-RU" sz="2000" b="1" i="1">
                <a:solidFill>
                  <a:srgbClr val="008000"/>
                </a:solidFill>
                <a:latin typeface="Times New Roman" pitchFamily="18" charset="0"/>
              </a:rPr>
              <a:t>С кипятком нельзя играть!</a:t>
            </a:r>
          </a:p>
          <a:p>
            <a:pPr algn="ctr"/>
            <a:r>
              <a:rPr lang="ru-RU" sz="2000" b="1" i="1">
                <a:solidFill>
                  <a:srgbClr val="3008C4"/>
                </a:solidFill>
                <a:latin typeface="Times New Roman" pitchFamily="18" charset="0"/>
              </a:rPr>
              <a:t>Кран с водой не открывать!</a:t>
            </a:r>
          </a:p>
          <a:p>
            <a:pPr algn="ctr"/>
            <a:r>
              <a:rPr lang="ru-RU" sz="2000" b="1" i="1">
                <a:solidFill>
                  <a:srgbClr val="008000"/>
                </a:solidFill>
                <a:latin typeface="Times New Roman" pitchFamily="18" charset="0"/>
              </a:rPr>
              <a:t>На балкон не выходи!</a:t>
            </a:r>
          </a:p>
          <a:p>
            <a:pPr algn="ctr"/>
            <a:r>
              <a:rPr lang="ru-RU" sz="2000" b="1" i="1">
                <a:solidFill>
                  <a:schemeClr val="hlink"/>
                </a:solidFill>
                <a:latin typeface="Times New Roman" pitchFamily="18" charset="0"/>
              </a:rPr>
              <a:t>Эти правила ты знай,</a:t>
            </a:r>
          </a:p>
          <a:p>
            <a:pPr algn="ctr"/>
            <a:r>
              <a:rPr lang="ru-RU" sz="2000" b="1" i="1">
                <a:solidFill>
                  <a:schemeClr val="hlink"/>
                </a:solidFill>
                <a:latin typeface="Times New Roman" pitchFamily="18" charset="0"/>
              </a:rPr>
              <a:t>Никогда не забывай!</a:t>
            </a:r>
          </a:p>
          <a:p>
            <a:pPr algn="ctr"/>
            <a:r>
              <a:rPr lang="ru-RU" sz="2000" b="1" i="1">
                <a:solidFill>
                  <a:srgbClr val="3008C4"/>
                </a:solidFill>
                <a:latin typeface="Times New Roman" pitchFamily="18" charset="0"/>
              </a:rPr>
              <a:t>Но, а если что случится,</a:t>
            </a:r>
            <a:r>
              <a:rPr lang="ru-RU" sz="2000" b="1" i="1">
                <a:solidFill>
                  <a:schemeClr val="hlink"/>
                </a:solidFill>
                <a:latin typeface="Times New Roman" pitchFamily="18" charset="0"/>
              </a:rPr>
              <a:t> </a:t>
            </a:r>
          </a:p>
          <a:p>
            <a:pPr algn="ctr"/>
            <a:r>
              <a:rPr lang="ru-RU" sz="3600" b="1" i="1">
                <a:solidFill>
                  <a:schemeClr val="hlink"/>
                </a:solidFill>
                <a:latin typeface="Times New Roman" pitchFamily="18" charset="0"/>
              </a:rPr>
              <a:t>112 набирай.</a:t>
            </a:r>
          </a:p>
        </p:txBody>
      </p:sp>
      <p:pic>
        <p:nvPicPr>
          <p:cNvPr id="40972" name="Picture 12" descr="gvh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55875" y="188913"/>
            <a:ext cx="4176713" cy="112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~PP1526.WAV">
            <a:hlinkClick r:id="" action="ppaction://media"/>
          </p:cNvPr>
          <p:cNvPicPr>
            <a:picLocks noRot="1" noChangeAspect="1"/>
          </p:cNvPicPr>
          <p:nvPr>
            <a:wavAudioFile r:embed="rId1" name="~PP1526.WAV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632825" y="63468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4" name="Text Box 6"/>
          <p:cNvSpPr txBox="1">
            <a:spLocks noChangeArrowheads="1"/>
          </p:cNvSpPr>
          <p:nvPr/>
        </p:nvSpPr>
        <p:spPr bwMode="auto">
          <a:xfrm>
            <a:off x="1547813" y="5876925"/>
            <a:ext cx="692626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i="1" u="sng">
                <a:solidFill>
                  <a:srgbClr val="3008C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ulim" pitchFamily="34" charset="-127"/>
              </a:rPr>
              <a:t>СПАСИБО </a:t>
            </a:r>
            <a:r>
              <a:rPr lang="ru-RU" b="1" i="1" u="sng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ulim" pitchFamily="34" charset="-127"/>
              </a:rPr>
              <a:t>ЗА </a:t>
            </a:r>
            <a:r>
              <a:rPr lang="ru-RU" b="1" i="1" u="sng">
                <a:solidFill>
                  <a:srgbClr val="3008C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ulim" pitchFamily="34" charset="-127"/>
              </a:rPr>
              <a:t>ВНИМАНИЕ</a:t>
            </a:r>
            <a:r>
              <a:rPr lang="ru-RU" b="1" i="1" u="sng">
                <a:solidFill>
                  <a:srgbClr val="3008C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!</a:t>
            </a:r>
          </a:p>
        </p:txBody>
      </p:sp>
    </p:spTree>
  </p:cSld>
  <p:clrMapOvr>
    <a:masterClrMapping/>
  </p:clrMapOvr>
  <p:transition spd="slow" advClick="0" advTm="35989"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409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409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4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4096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3" name="Picture 5" descr="UGArx625S7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11638" y="908050"/>
            <a:ext cx="4679950" cy="377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7" name="Rectangle 9"/>
          <p:cNvSpPr>
            <a:spLocks noGrp="1"/>
          </p:cNvSpPr>
          <p:nvPr>
            <p:ph type="title" idx="4294967295"/>
          </p:nvPr>
        </p:nvSpPr>
        <p:spPr bwMode="auto">
          <a:xfrm>
            <a:off x="0" y="0"/>
            <a:ext cx="9144000" cy="838200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4000" b="1" i="1" cap="none" smtClean="0">
                <a:solidFill>
                  <a:schemeClr val="hlink"/>
                </a:solidFill>
                <a:effectLst/>
                <a:latin typeface="Times New Roman" pitchFamily="18" charset="0"/>
              </a:rPr>
              <a:t>Спички детям не игрушка</a:t>
            </a:r>
          </a:p>
        </p:txBody>
      </p:sp>
      <p:sp>
        <p:nvSpPr>
          <p:cNvPr id="37898" name="Rectangle 10"/>
          <p:cNvSpPr>
            <a:spLocks noChangeArrowheads="1"/>
          </p:cNvSpPr>
          <p:nvPr/>
        </p:nvSpPr>
        <p:spPr bwMode="auto">
          <a:xfrm>
            <a:off x="0" y="1125538"/>
            <a:ext cx="4103688" cy="556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>
                <a:solidFill>
                  <a:srgbClr val="3008C4"/>
                </a:solidFill>
                <a:latin typeface="Times New Roman" pitchFamily="18" charset="0"/>
              </a:rPr>
              <a:t>В зажигалке или спичке - </a:t>
            </a:r>
            <a:br>
              <a:rPr lang="ru-RU" sz="2400" b="1" i="1">
                <a:solidFill>
                  <a:srgbClr val="3008C4"/>
                </a:solidFill>
                <a:latin typeface="Times New Roman" pitchFamily="18" charset="0"/>
              </a:rPr>
            </a:br>
            <a:r>
              <a:rPr lang="ru-RU" sz="2400" b="1" i="1">
                <a:solidFill>
                  <a:srgbClr val="3008C4"/>
                </a:solidFill>
                <a:latin typeface="Times New Roman" pitchFamily="18" charset="0"/>
              </a:rPr>
              <a:t>Огонёчек – невеличка </a:t>
            </a:r>
            <a:br>
              <a:rPr lang="ru-RU" sz="2400" b="1" i="1">
                <a:solidFill>
                  <a:srgbClr val="3008C4"/>
                </a:solidFill>
                <a:latin typeface="Times New Roman" pitchFamily="18" charset="0"/>
              </a:rPr>
            </a:br>
            <a:r>
              <a:rPr lang="ru-RU" sz="2400" b="1" i="1">
                <a:solidFill>
                  <a:srgbClr val="3008C4"/>
                </a:solidFill>
                <a:latin typeface="Times New Roman" pitchFamily="18" charset="0"/>
              </a:rPr>
              <a:t>Просит: «Поиграй со мной, </a:t>
            </a:r>
            <a:br>
              <a:rPr lang="ru-RU" sz="2400" b="1" i="1">
                <a:solidFill>
                  <a:srgbClr val="3008C4"/>
                </a:solidFill>
                <a:latin typeface="Times New Roman" pitchFamily="18" charset="0"/>
              </a:rPr>
            </a:br>
            <a:r>
              <a:rPr lang="ru-RU" sz="2400" b="1" i="1">
                <a:solidFill>
                  <a:srgbClr val="3008C4"/>
                </a:solidFill>
                <a:latin typeface="Times New Roman" pitchFamily="18" charset="0"/>
              </a:rPr>
              <a:t>Я ведь робкий и ручной». </a:t>
            </a:r>
            <a:br>
              <a:rPr lang="ru-RU" sz="2400" b="1" i="1">
                <a:solidFill>
                  <a:srgbClr val="3008C4"/>
                </a:solidFill>
                <a:latin typeface="Times New Roman" pitchFamily="18" charset="0"/>
              </a:rPr>
            </a:br>
            <a:r>
              <a:rPr lang="ru-RU" sz="2400" b="1" i="1">
                <a:solidFill>
                  <a:srgbClr val="3008C4"/>
                </a:solidFill>
                <a:latin typeface="Times New Roman" pitchFamily="18" charset="0"/>
              </a:rPr>
              <a:t>Но плохая он игрушка: </a:t>
            </a:r>
            <a:br>
              <a:rPr lang="ru-RU" sz="2400" b="1" i="1">
                <a:solidFill>
                  <a:srgbClr val="3008C4"/>
                </a:solidFill>
                <a:latin typeface="Times New Roman" pitchFamily="18" charset="0"/>
              </a:rPr>
            </a:br>
            <a:r>
              <a:rPr lang="ru-RU" sz="2400" b="1" i="1">
                <a:solidFill>
                  <a:srgbClr val="3008C4"/>
                </a:solidFill>
                <a:latin typeface="Times New Roman" pitchFamily="18" charset="0"/>
              </a:rPr>
              <a:t>Подожжёт диван, подушку, </a:t>
            </a:r>
            <a:br>
              <a:rPr lang="ru-RU" sz="2400" b="1" i="1">
                <a:solidFill>
                  <a:srgbClr val="3008C4"/>
                </a:solidFill>
                <a:latin typeface="Times New Roman" pitchFamily="18" charset="0"/>
              </a:rPr>
            </a:br>
            <a:r>
              <a:rPr lang="ru-RU" sz="2400" b="1" i="1">
                <a:solidFill>
                  <a:srgbClr val="3008C4"/>
                </a:solidFill>
                <a:latin typeface="Times New Roman" pitchFamily="18" charset="0"/>
              </a:rPr>
              <a:t>Книжки, стол, ковёр, обои, </a:t>
            </a:r>
            <a:br>
              <a:rPr lang="ru-RU" sz="2400" b="1" i="1">
                <a:solidFill>
                  <a:srgbClr val="3008C4"/>
                </a:solidFill>
                <a:latin typeface="Times New Roman" pitchFamily="18" charset="0"/>
              </a:rPr>
            </a:br>
            <a:r>
              <a:rPr lang="ru-RU" sz="2400" b="1" i="1">
                <a:solidFill>
                  <a:srgbClr val="3008C4"/>
                </a:solidFill>
                <a:latin typeface="Times New Roman" pitchFamily="18" charset="0"/>
              </a:rPr>
              <a:t>И большой пожар устроит. </a:t>
            </a:r>
            <a:br>
              <a:rPr lang="ru-RU" sz="2400" b="1" i="1">
                <a:solidFill>
                  <a:srgbClr val="3008C4"/>
                </a:solidFill>
                <a:latin typeface="Times New Roman" pitchFamily="18" charset="0"/>
              </a:rPr>
            </a:br>
            <a:r>
              <a:rPr lang="ru-RU" sz="2400" b="1" i="1">
                <a:solidFill>
                  <a:srgbClr val="3008C4"/>
                </a:solidFill>
                <a:latin typeface="Times New Roman" pitchFamily="18" charset="0"/>
              </a:rPr>
              <a:t>Что запомнить мы должны? </a:t>
            </a:r>
            <a:br>
              <a:rPr lang="ru-RU" sz="2400" b="1" i="1">
                <a:solidFill>
                  <a:srgbClr val="3008C4"/>
                </a:solidFill>
                <a:latin typeface="Times New Roman" pitchFamily="18" charset="0"/>
              </a:rPr>
            </a:br>
            <a:r>
              <a:rPr lang="ru-RU" sz="2400" b="1" i="1">
                <a:solidFill>
                  <a:srgbClr val="3008C4"/>
                </a:solidFill>
                <a:latin typeface="Times New Roman" pitchFamily="18" charset="0"/>
              </a:rPr>
              <a:t>Спички детям не нужны! </a:t>
            </a:r>
          </a:p>
        </p:txBody>
      </p:sp>
      <p:pic>
        <p:nvPicPr>
          <p:cNvPr id="6" name="~PP1481.WAV">
            <a:hlinkClick r:id="" action="ppaction://media"/>
          </p:cNvPr>
          <p:cNvPicPr>
            <a:picLocks noRot="1" noChangeAspect="1"/>
          </p:cNvPicPr>
          <p:nvPr>
            <a:wavAudioFile r:embed="rId1" name="~PP1481.WAV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632825" y="63468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28798"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378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78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2000"/>
                                        <p:tgtEl>
                                          <p:spTgt spid="37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37897" grpId="0"/>
      <p:bldP spid="3789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5" name="Picture 5" descr="s120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9388" y="836613"/>
            <a:ext cx="3960812" cy="394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6" name="Rectangle 6"/>
          <p:cNvSpPr>
            <a:spLocks noGrp="1"/>
          </p:cNvSpPr>
          <p:nvPr>
            <p:ph type="title" idx="4294967295"/>
          </p:nvPr>
        </p:nvSpPr>
        <p:spPr bwMode="auto">
          <a:xfrm>
            <a:off x="179388" y="0"/>
            <a:ext cx="8686800" cy="838200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ru-RU" b="1" i="1" cap="none" smtClean="0">
                <a:solidFill>
                  <a:schemeClr val="hlink"/>
                </a:solidFill>
                <a:effectLst/>
                <a:latin typeface="Arial" charset="0"/>
              </a:rPr>
              <a:t>Нельзя трогать розетку</a:t>
            </a:r>
          </a:p>
        </p:txBody>
      </p:sp>
      <p:sp>
        <p:nvSpPr>
          <p:cNvPr id="35847" name="Rectangle 7"/>
          <p:cNvSpPr>
            <a:spLocks noChangeArrowheads="1"/>
          </p:cNvSpPr>
          <p:nvPr/>
        </p:nvSpPr>
        <p:spPr bwMode="auto">
          <a:xfrm>
            <a:off x="4211638" y="1052513"/>
            <a:ext cx="4752975" cy="556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b="1" i="1">
                <a:solidFill>
                  <a:srgbClr val="008000"/>
                </a:solidFill>
                <a:latin typeface="Times New Roman" pitchFamily="18" charset="0"/>
              </a:rPr>
              <a:t>Всем известно, что в розетке</a:t>
            </a:r>
            <a:br>
              <a:rPr lang="ru-RU" sz="2400" b="1" i="1">
                <a:solidFill>
                  <a:srgbClr val="008000"/>
                </a:solidFill>
                <a:latin typeface="Times New Roman" pitchFamily="18" charset="0"/>
              </a:rPr>
            </a:br>
            <a:r>
              <a:rPr lang="ru-RU" sz="2400" b="1" i="1">
                <a:solidFill>
                  <a:srgbClr val="008000"/>
                </a:solidFill>
                <a:latin typeface="Times New Roman" pitchFamily="18" charset="0"/>
              </a:rPr>
              <a:t>Электричество живёт,</a:t>
            </a:r>
            <a:br>
              <a:rPr lang="ru-RU" sz="2400" b="1" i="1">
                <a:solidFill>
                  <a:srgbClr val="008000"/>
                </a:solidFill>
                <a:latin typeface="Times New Roman" pitchFamily="18" charset="0"/>
              </a:rPr>
            </a:br>
            <a:r>
              <a:rPr lang="ru-RU" sz="2400" b="1" i="1">
                <a:solidFill>
                  <a:srgbClr val="008000"/>
                </a:solidFill>
                <a:latin typeface="Times New Roman" pitchFamily="18" charset="0"/>
              </a:rPr>
              <a:t>Смирное, как мишка в клетке.</a:t>
            </a:r>
            <a:br>
              <a:rPr lang="ru-RU" sz="2400" b="1" i="1">
                <a:solidFill>
                  <a:srgbClr val="008000"/>
                </a:solidFill>
                <a:latin typeface="Times New Roman" pitchFamily="18" charset="0"/>
              </a:rPr>
            </a:br>
            <a:r>
              <a:rPr lang="ru-RU" sz="2400" b="1" i="1">
                <a:solidFill>
                  <a:srgbClr val="008000"/>
                </a:solidFill>
                <a:latin typeface="Times New Roman" pitchFamily="18" charset="0"/>
              </a:rPr>
              <a:t>В радио оно поёт,</a:t>
            </a:r>
            <a:br>
              <a:rPr lang="ru-RU" sz="2400" b="1" i="1">
                <a:solidFill>
                  <a:srgbClr val="008000"/>
                </a:solidFill>
                <a:latin typeface="Times New Roman" pitchFamily="18" charset="0"/>
              </a:rPr>
            </a:br>
            <a:r>
              <a:rPr lang="ru-RU" sz="2400" b="1" i="1">
                <a:solidFill>
                  <a:srgbClr val="008000"/>
                </a:solidFill>
                <a:latin typeface="Times New Roman" pitchFamily="18" charset="0"/>
              </a:rPr>
              <a:t>В холодильнике морозит,</a:t>
            </a:r>
            <a:br>
              <a:rPr lang="ru-RU" sz="2400" b="1" i="1">
                <a:solidFill>
                  <a:srgbClr val="008000"/>
                </a:solidFill>
                <a:latin typeface="Times New Roman" pitchFamily="18" charset="0"/>
              </a:rPr>
            </a:br>
            <a:r>
              <a:rPr lang="ru-RU" sz="2400" b="1" i="1">
                <a:solidFill>
                  <a:srgbClr val="008000"/>
                </a:solidFill>
                <a:latin typeface="Times New Roman" pitchFamily="18" charset="0"/>
              </a:rPr>
              <a:t>Зажигает в лампе свет,</a:t>
            </a:r>
            <a:br>
              <a:rPr lang="ru-RU" sz="2400" b="1" i="1">
                <a:solidFill>
                  <a:srgbClr val="008000"/>
                </a:solidFill>
                <a:latin typeface="Times New Roman" pitchFamily="18" charset="0"/>
              </a:rPr>
            </a:br>
            <a:r>
              <a:rPr lang="ru-RU" sz="2400" b="1" i="1">
                <a:solidFill>
                  <a:srgbClr val="008000"/>
                </a:solidFill>
                <a:latin typeface="Times New Roman" pitchFamily="18" charset="0"/>
              </a:rPr>
              <a:t>В лифте нас по дому возит.</a:t>
            </a:r>
            <a:br>
              <a:rPr lang="ru-RU" sz="2400" b="1" i="1">
                <a:solidFill>
                  <a:srgbClr val="008000"/>
                </a:solidFill>
                <a:latin typeface="Times New Roman" pitchFamily="18" charset="0"/>
              </a:rPr>
            </a:br>
            <a:r>
              <a:rPr lang="ru-RU" sz="2400" b="1" i="1">
                <a:solidFill>
                  <a:srgbClr val="008000"/>
                </a:solidFill>
                <a:latin typeface="Times New Roman" pitchFamily="18" charset="0"/>
              </a:rPr>
              <a:t>Но его опасней нет!</a:t>
            </a:r>
            <a:br>
              <a:rPr lang="ru-RU" sz="2400" b="1" i="1">
                <a:solidFill>
                  <a:srgbClr val="008000"/>
                </a:solidFill>
                <a:latin typeface="Times New Roman" pitchFamily="18" charset="0"/>
              </a:rPr>
            </a:br>
            <a:r>
              <a:rPr lang="ru-RU" sz="2400" b="1" i="1">
                <a:solidFill>
                  <a:schemeClr val="hlink"/>
                </a:solidFill>
                <a:latin typeface="Times New Roman" pitchFamily="18" charset="0"/>
              </a:rPr>
              <a:t>Из розетки, сея пламя,</a:t>
            </a:r>
            <a:br>
              <a:rPr lang="ru-RU" sz="2400" b="1" i="1">
                <a:solidFill>
                  <a:schemeClr val="hlink"/>
                </a:solidFill>
                <a:latin typeface="Times New Roman" pitchFamily="18" charset="0"/>
              </a:rPr>
            </a:br>
            <a:r>
              <a:rPr lang="ru-RU" sz="2400" b="1" i="1">
                <a:solidFill>
                  <a:schemeClr val="hlink"/>
                </a:solidFill>
                <a:latin typeface="Times New Roman" pitchFamily="18" charset="0"/>
              </a:rPr>
              <a:t>Может стукнуть страшный ток.</a:t>
            </a:r>
            <a:br>
              <a:rPr lang="ru-RU" sz="2400" b="1" i="1">
                <a:solidFill>
                  <a:schemeClr val="hlink"/>
                </a:solidFill>
                <a:latin typeface="Times New Roman" pitchFamily="18" charset="0"/>
              </a:rPr>
            </a:br>
            <a:r>
              <a:rPr lang="ru-RU" sz="2400" b="1" i="1">
                <a:solidFill>
                  <a:schemeClr val="hlink"/>
                </a:solidFill>
                <a:latin typeface="Times New Roman" pitchFamily="18" charset="0"/>
              </a:rPr>
              <a:t>Ты не лезь в неё руками,</a:t>
            </a:r>
            <a:br>
              <a:rPr lang="ru-RU" sz="2400" b="1" i="1">
                <a:solidFill>
                  <a:schemeClr val="hlink"/>
                </a:solidFill>
                <a:latin typeface="Times New Roman" pitchFamily="18" charset="0"/>
              </a:rPr>
            </a:br>
            <a:r>
              <a:rPr lang="ru-RU" sz="2400" b="1" i="1">
                <a:solidFill>
                  <a:schemeClr val="hlink"/>
                </a:solidFill>
                <a:latin typeface="Times New Roman" pitchFamily="18" charset="0"/>
              </a:rPr>
              <a:t>Берегись её, дружок.</a:t>
            </a:r>
          </a:p>
        </p:txBody>
      </p:sp>
      <p:pic>
        <p:nvPicPr>
          <p:cNvPr id="7" name="~PP1895.WAV">
            <a:hlinkClick r:id="" action="ppaction://media"/>
          </p:cNvPr>
          <p:cNvPicPr>
            <a:picLocks noRot="1" noChangeAspect="1"/>
          </p:cNvPicPr>
          <p:nvPr>
            <a:wavAudioFile r:embed="rId1" name="~PP1895.WAV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632825" y="63468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32433"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35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5" presetClass="emph" presetSubtype="1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7" dur="indefinite"/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18" dur="indefinite"/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19" dur="indefinite"/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2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35846" grpId="0"/>
      <p:bldP spid="3584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5" name="Picture 5" descr="pozhar-na-kukhn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3800" y="836613"/>
            <a:ext cx="3816350" cy="306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686" name="Rectangle 6"/>
          <p:cNvSpPr>
            <a:spLocks noGrp="1"/>
          </p:cNvSpPr>
          <p:nvPr>
            <p:ph type="title" idx="4294967295"/>
          </p:nvPr>
        </p:nvSpPr>
        <p:spPr bwMode="auto">
          <a:xfrm>
            <a:off x="0" y="0"/>
            <a:ext cx="9144000" cy="838200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4000" b="1" i="1" cap="none" smtClean="0">
                <a:solidFill>
                  <a:schemeClr val="hlink"/>
                </a:solidFill>
                <a:effectLst/>
                <a:latin typeface="Times New Roman" pitchFamily="18" charset="0"/>
              </a:rPr>
              <a:t>Нельзя подходить к газовой плите</a:t>
            </a:r>
          </a:p>
        </p:txBody>
      </p:sp>
      <p:sp>
        <p:nvSpPr>
          <p:cNvPr id="71687" name="Rectangle 7"/>
          <p:cNvSpPr>
            <a:spLocks noChangeArrowheads="1"/>
          </p:cNvSpPr>
          <p:nvPr/>
        </p:nvSpPr>
        <p:spPr bwMode="auto">
          <a:xfrm>
            <a:off x="179388" y="1052513"/>
            <a:ext cx="5364162" cy="520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b="1" i="1">
                <a:solidFill>
                  <a:srgbClr val="008000"/>
                </a:solidFill>
                <a:latin typeface="Times New Roman" pitchFamily="18" charset="0"/>
              </a:rPr>
              <a:t>На кухне газ у вас горит,</a:t>
            </a:r>
          </a:p>
          <a:p>
            <a:r>
              <a:rPr lang="ru-RU" sz="2400" b="1" i="1">
                <a:solidFill>
                  <a:srgbClr val="008000"/>
                </a:solidFill>
                <a:latin typeface="Times New Roman" pitchFamily="18" charset="0"/>
              </a:rPr>
              <a:t>Тебя он тянет, как магнит.</a:t>
            </a:r>
          </a:p>
          <a:p>
            <a:r>
              <a:rPr lang="ru-RU" sz="2400" b="1" i="1">
                <a:solidFill>
                  <a:srgbClr val="008000"/>
                </a:solidFill>
                <a:latin typeface="Times New Roman" pitchFamily="18" charset="0"/>
              </a:rPr>
              <a:t>Как мама, хочешь ты уметь</a:t>
            </a:r>
          </a:p>
          <a:p>
            <a:r>
              <a:rPr lang="ru-RU" sz="2400" b="1" i="1">
                <a:solidFill>
                  <a:srgbClr val="008000"/>
                </a:solidFill>
                <a:latin typeface="Times New Roman" pitchFamily="18" charset="0"/>
              </a:rPr>
              <a:t>Все ручки на плите вертеть,</a:t>
            </a:r>
          </a:p>
          <a:p>
            <a:r>
              <a:rPr lang="ru-RU" sz="2400" b="1" i="1">
                <a:solidFill>
                  <a:srgbClr val="008000"/>
                </a:solidFill>
                <a:latin typeface="Times New Roman" pitchFamily="18" charset="0"/>
              </a:rPr>
              <a:t>И спички ловко зажигать,</a:t>
            </a:r>
          </a:p>
          <a:p>
            <a:r>
              <a:rPr lang="ru-RU" sz="2400" b="1" i="1">
                <a:solidFill>
                  <a:srgbClr val="008000"/>
                </a:solidFill>
                <a:latin typeface="Times New Roman" pitchFamily="18" charset="0"/>
              </a:rPr>
              <a:t>И газ включать и выключать.</a:t>
            </a:r>
          </a:p>
          <a:p>
            <a:r>
              <a:rPr lang="ru-RU" sz="2400" b="1" i="1">
                <a:solidFill>
                  <a:srgbClr val="008000"/>
                </a:solidFill>
                <a:latin typeface="Times New Roman" pitchFamily="18" charset="0"/>
              </a:rPr>
              <a:t>Но мама вдруг тебе сказала:</a:t>
            </a:r>
          </a:p>
          <a:p>
            <a:r>
              <a:rPr lang="ru-RU" sz="2400" b="1" i="1">
                <a:solidFill>
                  <a:srgbClr val="008000"/>
                </a:solidFill>
                <a:latin typeface="Times New Roman" pitchFamily="18" charset="0"/>
              </a:rPr>
              <a:t>К плите чтоб руки не совала!</a:t>
            </a:r>
          </a:p>
          <a:p>
            <a:r>
              <a:rPr lang="ru-RU" sz="2400" b="1" i="1">
                <a:solidFill>
                  <a:srgbClr val="008000"/>
                </a:solidFill>
                <a:latin typeface="Times New Roman" pitchFamily="18" charset="0"/>
              </a:rPr>
              <a:t>Опасно это, так и знай!</a:t>
            </a:r>
          </a:p>
          <a:p>
            <a:r>
              <a:rPr lang="ru-RU" sz="2400" b="1" i="1">
                <a:solidFill>
                  <a:srgbClr val="008000"/>
                </a:solidFill>
                <a:latin typeface="Times New Roman" pitchFamily="18" charset="0"/>
              </a:rPr>
              <a:t>Пока за мамой наблюдай,</a:t>
            </a:r>
          </a:p>
          <a:p>
            <a:r>
              <a:rPr lang="ru-RU" sz="2400" b="1" i="1">
                <a:solidFill>
                  <a:srgbClr val="008000"/>
                </a:solidFill>
                <a:latin typeface="Times New Roman" pitchFamily="18" charset="0"/>
              </a:rPr>
              <a:t>Учись на кухне помогать,</a:t>
            </a:r>
          </a:p>
          <a:p>
            <a:r>
              <a:rPr lang="ru-RU" sz="2400" b="1" i="1">
                <a:solidFill>
                  <a:srgbClr val="008000"/>
                </a:solidFill>
                <a:latin typeface="Times New Roman" pitchFamily="18" charset="0"/>
              </a:rPr>
              <a:t>Посуду мыть и вытирать,</a:t>
            </a:r>
          </a:p>
          <a:p>
            <a:r>
              <a:rPr lang="ru-RU" sz="2400" b="1" i="1">
                <a:solidFill>
                  <a:schemeClr val="hlink"/>
                </a:solidFill>
                <a:latin typeface="Times New Roman" pitchFamily="18" charset="0"/>
              </a:rPr>
              <a:t>А к газу ты не подходи –</a:t>
            </a:r>
          </a:p>
          <a:p>
            <a:r>
              <a:rPr lang="ru-RU" sz="2400" b="1" i="1">
                <a:solidFill>
                  <a:schemeClr val="hlink"/>
                </a:solidFill>
                <a:latin typeface="Times New Roman" pitchFamily="18" charset="0"/>
              </a:rPr>
              <a:t>Сперва немного подрасти!</a:t>
            </a:r>
          </a:p>
        </p:txBody>
      </p:sp>
      <p:pic>
        <p:nvPicPr>
          <p:cNvPr id="6" name="~PP3655.WAV">
            <a:hlinkClick r:id="" action="ppaction://media"/>
          </p:cNvPr>
          <p:cNvPicPr>
            <a:picLocks noRot="1" noChangeAspect="1"/>
          </p:cNvPicPr>
          <p:nvPr>
            <a:wavAudioFile r:embed="rId1" name="~PP3655.WAV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632825" y="63468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37502"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2000"/>
                                        <p:tgtEl>
                                          <p:spTgt spid="716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71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2000"/>
                                        <p:tgtEl>
                                          <p:spTgt spid="716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71686" grpId="0"/>
      <p:bldP spid="7168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1" name="Picture 5" descr="bezopasnost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9388" y="836613"/>
            <a:ext cx="4105275" cy="391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2" name="Rectangle 6"/>
          <p:cNvSpPr>
            <a:spLocks noChangeArrowheads="1"/>
          </p:cNvSpPr>
          <p:nvPr/>
        </p:nvSpPr>
        <p:spPr bwMode="auto">
          <a:xfrm>
            <a:off x="4356100" y="1700213"/>
            <a:ext cx="4787900" cy="447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b="1" i="1">
                <a:solidFill>
                  <a:srgbClr val="3008C4"/>
                </a:solidFill>
                <a:latin typeface="Times New Roman" pitchFamily="18" charset="0"/>
              </a:rPr>
              <a:t>Есть у нас аптечка дома,</a:t>
            </a:r>
            <a:br>
              <a:rPr lang="ru-RU" sz="2400" b="1" i="1">
                <a:solidFill>
                  <a:srgbClr val="3008C4"/>
                </a:solidFill>
                <a:latin typeface="Times New Roman" pitchFamily="18" charset="0"/>
              </a:rPr>
            </a:br>
            <a:r>
              <a:rPr lang="ru-RU" sz="2400" b="1" i="1">
                <a:solidFill>
                  <a:srgbClr val="3008C4"/>
                </a:solidFill>
                <a:latin typeface="Times New Roman" pitchFamily="18" charset="0"/>
              </a:rPr>
              <a:t>Мы храним лекарства там.</a:t>
            </a:r>
            <a:br>
              <a:rPr lang="ru-RU" sz="2400" b="1" i="1">
                <a:solidFill>
                  <a:srgbClr val="3008C4"/>
                </a:solidFill>
                <a:latin typeface="Times New Roman" pitchFamily="18" charset="0"/>
              </a:rPr>
            </a:br>
            <a:r>
              <a:rPr lang="ru-RU" sz="2400" b="1" i="1">
                <a:solidFill>
                  <a:srgbClr val="3008C4"/>
                </a:solidFill>
                <a:latin typeface="Times New Roman" pitchFamily="18" charset="0"/>
              </a:rPr>
              <a:t>Хоть они мне и знакомы,</a:t>
            </a:r>
            <a:br>
              <a:rPr lang="ru-RU" sz="2400" b="1" i="1">
                <a:solidFill>
                  <a:srgbClr val="3008C4"/>
                </a:solidFill>
                <a:latin typeface="Times New Roman" pitchFamily="18" charset="0"/>
              </a:rPr>
            </a:br>
            <a:r>
              <a:rPr lang="ru-RU" sz="2400" b="1" i="1">
                <a:solidFill>
                  <a:srgbClr val="3008C4"/>
                </a:solidFill>
                <a:latin typeface="Times New Roman" pitchFamily="18" charset="0"/>
              </a:rPr>
              <a:t>К ним я не притронусь сам.</a:t>
            </a:r>
            <a:br>
              <a:rPr lang="ru-RU" sz="2400" b="1" i="1">
                <a:solidFill>
                  <a:srgbClr val="3008C4"/>
                </a:solidFill>
                <a:latin typeface="Times New Roman" pitchFamily="18" charset="0"/>
              </a:rPr>
            </a:br>
            <a:r>
              <a:rPr lang="ru-RU" sz="2400" b="1" i="1">
                <a:solidFill>
                  <a:srgbClr val="3008C4"/>
                </a:solidFill>
                <a:latin typeface="Times New Roman" pitchFamily="18" charset="0"/>
              </a:rPr>
              <a:t>Потому что для леченья</a:t>
            </a:r>
            <a:br>
              <a:rPr lang="ru-RU" sz="2400" b="1" i="1">
                <a:solidFill>
                  <a:srgbClr val="3008C4"/>
                </a:solidFill>
                <a:latin typeface="Times New Roman" pitchFamily="18" charset="0"/>
              </a:rPr>
            </a:br>
            <a:r>
              <a:rPr lang="ru-RU" sz="2400" b="1" i="1">
                <a:solidFill>
                  <a:srgbClr val="3008C4"/>
                </a:solidFill>
                <a:latin typeface="Times New Roman" pitchFamily="18" charset="0"/>
              </a:rPr>
              <a:t>Нужен врач. А если нет,</a:t>
            </a:r>
            <a:br>
              <a:rPr lang="ru-RU" sz="2400" b="1" i="1">
                <a:solidFill>
                  <a:srgbClr val="3008C4"/>
                </a:solidFill>
                <a:latin typeface="Times New Roman" pitchFamily="18" charset="0"/>
              </a:rPr>
            </a:br>
            <a:r>
              <a:rPr lang="ru-RU" sz="2400" b="1" i="1">
                <a:solidFill>
                  <a:srgbClr val="3008C4"/>
                </a:solidFill>
                <a:latin typeface="Times New Roman" pitchFamily="18" charset="0"/>
              </a:rPr>
              <a:t>Принесут без назначенья</a:t>
            </a:r>
            <a:br>
              <a:rPr lang="ru-RU" sz="2400" b="1" i="1">
                <a:solidFill>
                  <a:srgbClr val="3008C4"/>
                </a:solidFill>
                <a:latin typeface="Times New Roman" pitchFamily="18" charset="0"/>
              </a:rPr>
            </a:br>
            <a:r>
              <a:rPr lang="ru-RU" sz="2400" b="1" i="1">
                <a:solidFill>
                  <a:srgbClr val="3008C4"/>
                </a:solidFill>
                <a:latin typeface="Times New Roman" pitchFamily="18" charset="0"/>
              </a:rPr>
              <a:t>Мне лекарства только вред.</a:t>
            </a:r>
            <a:br>
              <a:rPr lang="ru-RU" sz="2400" b="1" i="1">
                <a:solidFill>
                  <a:srgbClr val="3008C4"/>
                </a:solidFill>
                <a:latin typeface="Times New Roman" pitchFamily="18" charset="0"/>
              </a:rPr>
            </a:br>
            <a:r>
              <a:rPr lang="ru-RU" sz="2400" b="1" i="1">
                <a:solidFill>
                  <a:srgbClr val="3008C4"/>
                </a:solidFill>
                <a:latin typeface="Times New Roman" pitchFamily="18" charset="0"/>
              </a:rPr>
              <a:t>Мама, ты достань с балкона,</a:t>
            </a:r>
            <a:br>
              <a:rPr lang="ru-RU" sz="2400" b="1" i="1">
                <a:solidFill>
                  <a:srgbClr val="3008C4"/>
                </a:solidFill>
                <a:latin typeface="Times New Roman" pitchFamily="18" charset="0"/>
              </a:rPr>
            </a:br>
            <a:r>
              <a:rPr lang="ru-RU" sz="2400" b="1" i="1">
                <a:solidFill>
                  <a:srgbClr val="3008C4"/>
                </a:solidFill>
                <a:latin typeface="Times New Roman" pitchFamily="18" charset="0"/>
              </a:rPr>
              <a:t>От меня лекарств не прячь.</a:t>
            </a:r>
            <a:br>
              <a:rPr lang="ru-RU" sz="2400" b="1" i="1">
                <a:solidFill>
                  <a:srgbClr val="3008C4"/>
                </a:solidFill>
                <a:latin typeface="Times New Roman" pitchFamily="18" charset="0"/>
              </a:rPr>
            </a:br>
            <a:r>
              <a:rPr lang="ru-RU" sz="2400" b="1" i="1">
                <a:solidFill>
                  <a:srgbClr val="3008C4"/>
                </a:solidFill>
                <a:latin typeface="Times New Roman" pitchFamily="18" charset="0"/>
              </a:rPr>
              <a:t>Без тебя я их не трону.</a:t>
            </a:r>
            <a:br>
              <a:rPr lang="ru-RU" sz="2400" b="1" i="1">
                <a:solidFill>
                  <a:srgbClr val="3008C4"/>
                </a:solidFill>
                <a:latin typeface="Times New Roman" pitchFamily="18" charset="0"/>
              </a:rPr>
            </a:br>
            <a:r>
              <a:rPr lang="ru-RU" sz="2400" b="1" i="1">
                <a:solidFill>
                  <a:srgbClr val="3008C4"/>
                </a:solidFill>
                <a:latin typeface="Times New Roman" pitchFamily="18" charset="0"/>
              </a:rPr>
              <a:t>Ты у нас - семейный врач.</a:t>
            </a:r>
          </a:p>
        </p:txBody>
      </p:sp>
      <p:sp>
        <p:nvSpPr>
          <p:cNvPr id="29703" name="Rectangle 7"/>
          <p:cNvSpPr>
            <a:spLocks noGrp="1"/>
          </p:cNvSpPr>
          <p:nvPr>
            <p:ph type="title" idx="4294967295"/>
          </p:nvPr>
        </p:nvSpPr>
        <p:spPr bwMode="auto">
          <a:xfrm>
            <a:off x="457200" y="0"/>
            <a:ext cx="8686800" cy="838200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4000" b="1" i="1" cap="none" smtClean="0">
                <a:solidFill>
                  <a:schemeClr val="hlink"/>
                </a:solidFill>
                <a:effectLst/>
                <a:latin typeface="Times New Roman" pitchFamily="18" charset="0"/>
              </a:rPr>
              <a:t>Нельзя трогать лекарства</a:t>
            </a:r>
          </a:p>
        </p:txBody>
      </p:sp>
      <p:pic>
        <p:nvPicPr>
          <p:cNvPr id="7" name="~PP1375.WAV">
            <a:hlinkClick r:id="" action="ppaction://media"/>
          </p:cNvPr>
          <p:cNvPicPr>
            <a:picLocks noRot="1" noChangeAspect="1"/>
          </p:cNvPicPr>
          <p:nvPr>
            <a:wavAudioFile r:embed="rId1" name="~PP1375.WAV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632825" y="63468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29234"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2000"/>
                                        <p:tgtEl>
                                          <p:spTgt spid="29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20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29702" grpId="0"/>
      <p:bldP spid="2970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1" name="Picture 5" descr="bezopasnost-rebenka-na-kuhne-e156145463414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7538" y="1412875"/>
            <a:ext cx="4465637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3" name="Rectangle 7"/>
          <p:cNvSpPr>
            <a:spLocks noGrp="1"/>
          </p:cNvSpPr>
          <p:nvPr>
            <p:ph type="title" idx="4294967295"/>
          </p:nvPr>
        </p:nvSpPr>
        <p:spPr bwMode="auto">
          <a:xfrm>
            <a:off x="0" y="188913"/>
            <a:ext cx="9144000" cy="1106487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>
              <a:defRPr/>
            </a:pPr>
            <a:r>
              <a:rPr lang="ru-RU" sz="4000" b="1" i="1" cap="none" dirty="0" smtClean="0">
                <a:solidFill>
                  <a:schemeClr val="hlink"/>
                </a:solidFill>
                <a:effectLst/>
                <a:latin typeface="Times New Roman" pitchFamily="18" charset="0"/>
              </a:rPr>
              <a:t>Не бери и не разбрасывай вокруг острые предметы</a:t>
            </a:r>
            <a:r>
              <a:rPr lang="ru-RU" sz="3200" cap="none" dirty="0" smtClean="0">
                <a:effectLst/>
              </a:rPr>
              <a:t> </a:t>
            </a: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auto">
          <a:xfrm>
            <a:off x="179388" y="2565400"/>
            <a:ext cx="4067175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b="1" i="1">
                <a:solidFill>
                  <a:srgbClr val="3008C4"/>
                </a:solidFill>
                <a:latin typeface="Times New Roman" pitchFamily="18" charset="0"/>
              </a:rPr>
              <a:t>Не играйте острыми</a:t>
            </a:r>
            <a:br>
              <a:rPr lang="ru-RU" sz="2400" b="1" i="1">
                <a:solidFill>
                  <a:srgbClr val="3008C4"/>
                </a:solidFill>
                <a:latin typeface="Times New Roman" pitchFamily="18" charset="0"/>
              </a:rPr>
            </a:br>
            <a:r>
              <a:rPr lang="ru-RU" sz="2400" b="1" i="1">
                <a:solidFill>
                  <a:srgbClr val="3008C4"/>
                </a:solidFill>
                <a:latin typeface="Times New Roman" pitchFamily="18" charset="0"/>
              </a:rPr>
              <a:t>Вилками, ножами.</a:t>
            </a:r>
            <a:br>
              <a:rPr lang="ru-RU" sz="2400" b="1" i="1">
                <a:solidFill>
                  <a:srgbClr val="3008C4"/>
                </a:solidFill>
                <a:latin typeface="Times New Roman" pitchFamily="18" charset="0"/>
              </a:rPr>
            </a:br>
            <a:r>
              <a:rPr lang="ru-RU" sz="2400" b="1" i="1">
                <a:solidFill>
                  <a:srgbClr val="3008C4"/>
                </a:solidFill>
                <a:latin typeface="Times New Roman" pitchFamily="18" charset="0"/>
              </a:rPr>
              <a:t>Ведь такой «игрушкой» просто</a:t>
            </a:r>
            <a:br>
              <a:rPr lang="ru-RU" sz="2400" b="1" i="1">
                <a:solidFill>
                  <a:srgbClr val="3008C4"/>
                </a:solidFill>
                <a:latin typeface="Times New Roman" pitchFamily="18" charset="0"/>
              </a:rPr>
            </a:br>
            <a:r>
              <a:rPr lang="ru-RU" sz="2400" b="1" i="1">
                <a:solidFill>
                  <a:srgbClr val="3008C4"/>
                </a:solidFill>
                <a:latin typeface="Times New Roman" pitchFamily="18" charset="0"/>
              </a:rPr>
              <a:t>Что-нибудь поранить.</a:t>
            </a:r>
            <a:br>
              <a:rPr lang="ru-RU" sz="2400" b="1" i="1">
                <a:solidFill>
                  <a:srgbClr val="3008C4"/>
                </a:solidFill>
                <a:latin typeface="Times New Roman" pitchFamily="18" charset="0"/>
              </a:rPr>
            </a:br>
            <a:r>
              <a:rPr lang="ru-RU" sz="2400" b="1" i="1">
                <a:solidFill>
                  <a:srgbClr val="3008C4"/>
                </a:solidFill>
                <a:latin typeface="Times New Roman" pitchFamily="18" charset="0"/>
              </a:rPr>
              <a:t>Будет больно, будет грустно,</a:t>
            </a:r>
            <a:br>
              <a:rPr lang="ru-RU" sz="2400" b="1" i="1">
                <a:solidFill>
                  <a:srgbClr val="3008C4"/>
                </a:solidFill>
                <a:latin typeface="Times New Roman" pitchFamily="18" charset="0"/>
              </a:rPr>
            </a:br>
            <a:r>
              <a:rPr lang="ru-RU" sz="2400" b="1" i="1">
                <a:solidFill>
                  <a:srgbClr val="3008C4"/>
                </a:solidFill>
                <a:latin typeface="Times New Roman" pitchFamily="18" charset="0"/>
              </a:rPr>
              <a:t>Мама наругает...        </a:t>
            </a:r>
            <a:br>
              <a:rPr lang="ru-RU" sz="2400" b="1" i="1">
                <a:solidFill>
                  <a:srgbClr val="3008C4"/>
                </a:solidFill>
                <a:latin typeface="Times New Roman" pitchFamily="18" charset="0"/>
              </a:rPr>
            </a:br>
            <a:r>
              <a:rPr lang="ru-RU" sz="2400" b="1" i="1">
                <a:solidFill>
                  <a:srgbClr val="3008C4"/>
                </a:solidFill>
                <a:latin typeface="Times New Roman" pitchFamily="18" charset="0"/>
              </a:rPr>
              <a:t>Неужели вам игрушек</a:t>
            </a:r>
            <a:br>
              <a:rPr lang="ru-RU" sz="2400" b="1" i="1">
                <a:solidFill>
                  <a:srgbClr val="3008C4"/>
                </a:solidFill>
                <a:latin typeface="Times New Roman" pitchFamily="18" charset="0"/>
              </a:rPr>
            </a:br>
            <a:r>
              <a:rPr lang="ru-RU" sz="2400" b="1" i="1">
                <a:solidFill>
                  <a:srgbClr val="3008C4"/>
                </a:solidFill>
                <a:latin typeface="Times New Roman" pitchFamily="18" charset="0"/>
              </a:rPr>
              <a:t>В доме не хватает? </a:t>
            </a:r>
          </a:p>
        </p:txBody>
      </p:sp>
      <p:pic>
        <p:nvPicPr>
          <p:cNvPr id="7" name="~PP3141.WAV">
            <a:hlinkClick r:id="" action="ppaction://media"/>
          </p:cNvPr>
          <p:cNvPicPr>
            <a:picLocks noRot="1" noChangeAspect="1"/>
          </p:cNvPicPr>
          <p:nvPr>
            <a:wavAudioFile r:embed="rId1" name="~PP3141.WAV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632825" y="63468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21497"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2000"/>
                                        <p:tgtEl>
                                          <p:spTgt spid="34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4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mph" presetSubtype="1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16" dur="indefinite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17" dur="indefinite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8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34823" grpId="0"/>
      <p:bldP spid="348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9" name="Picture 5" descr="eb09f3a17bc2e829f3f05fe2d541c3e8--danger-safety-rules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825" y="908050"/>
            <a:ext cx="4608513" cy="439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50" name="Rectangle 6"/>
          <p:cNvSpPr>
            <a:spLocks noGrp="1"/>
          </p:cNvSpPr>
          <p:nvPr>
            <p:ph type="title" idx="4294967295"/>
          </p:nvPr>
        </p:nvSpPr>
        <p:spPr bwMode="auto">
          <a:xfrm>
            <a:off x="0" y="0"/>
            <a:ext cx="9144000" cy="838200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4000" i="1" cap="none" smtClean="0">
                <a:solidFill>
                  <a:schemeClr val="hlink"/>
                </a:solidFill>
                <a:effectLst/>
              </a:rPr>
              <a:t>Не перевешивайся за перила балкона</a:t>
            </a:r>
            <a:r>
              <a:rPr lang="ru-RU" cap="none" smtClean="0">
                <a:effectLst/>
              </a:rPr>
              <a:t> </a:t>
            </a:r>
          </a:p>
        </p:txBody>
      </p:sp>
      <p:sp>
        <p:nvSpPr>
          <p:cNvPr id="31751" name="Rectangle 7"/>
          <p:cNvSpPr>
            <a:spLocks noChangeArrowheads="1"/>
          </p:cNvSpPr>
          <p:nvPr/>
        </p:nvSpPr>
        <p:spPr bwMode="auto">
          <a:xfrm>
            <a:off x="5076825" y="1052513"/>
            <a:ext cx="3870325" cy="556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>
                <a:solidFill>
                  <a:srgbClr val="008000"/>
                </a:solidFill>
                <a:latin typeface="Times New Roman" pitchFamily="18" charset="0"/>
              </a:rPr>
              <a:t>Выйдешь на балкон – так знай:</a:t>
            </a:r>
          </a:p>
          <a:p>
            <a:r>
              <a:rPr lang="ru-RU" sz="2400" b="1" i="1">
                <a:solidFill>
                  <a:srgbClr val="008000"/>
                </a:solidFill>
                <a:latin typeface="Times New Roman" pitchFamily="18" charset="0"/>
              </a:rPr>
              <a:t>Там на стулья не вставай!</a:t>
            </a:r>
          </a:p>
          <a:p>
            <a:r>
              <a:rPr lang="ru-RU" sz="2400" b="1" i="1">
                <a:solidFill>
                  <a:srgbClr val="008000"/>
                </a:solidFill>
                <a:latin typeface="Times New Roman" pitchFamily="18" charset="0"/>
              </a:rPr>
              <a:t>Это может быть опасно –</a:t>
            </a:r>
          </a:p>
          <a:p>
            <a:r>
              <a:rPr lang="ru-RU" sz="2400" b="1" i="1">
                <a:solidFill>
                  <a:srgbClr val="008000"/>
                </a:solidFill>
                <a:latin typeface="Times New Roman" pitchFamily="18" charset="0"/>
              </a:rPr>
              <a:t>С высоты лететь ужасно.</a:t>
            </a:r>
          </a:p>
          <a:p>
            <a:r>
              <a:rPr lang="ru-RU" sz="2400" b="1" i="1">
                <a:solidFill>
                  <a:schemeClr val="hlink"/>
                </a:solidFill>
                <a:latin typeface="Times New Roman" pitchFamily="18" charset="0"/>
              </a:rPr>
              <a:t>На перила не взбирайся,</a:t>
            </a:r>
          </a:p>
          <a:p>
            <a:r>
              <a:rPr lang="ru-RU" sz="2400" b="1" i="1">
                <a:solidFill>
                  <a:schemeClr val="hlink"/>
                </a:solidFill>
                <a:latin typeface="Times New Roman" pitchFamily="18" charset="0"/>
              </a:rPr>
              <a:t>Низко не перегибайся –</a:t>
            </a:r>
          </a:p>
          <a:p>
            <a:r>
              <a:rPr lang="ru-RU" sz="2400" b="1" i="1">
                <a:solidFill>
                  <a:schemeClr val="hlink"/>
                </a:solidFill>
                <a:latin typeface="Times New Roman" pitchFamily="18" charset="0"/>
              </a:rPr>
              <a:t>Будет сложно удержаться…</a:t>
            </a:r>
          </a:p>
          <a:p>
            <a:r>
              <a:rPr lang="ru-RU" sz="2400" b="1" i="1">
                <a:solidFill>
                  <a:schemeClr val="hlink"/>
                </a:solidFill>
                <a:latin typeface="Times New Roman" pitchFamily="18" charset="0"/>
              </a:rPr>
              <a:t>Ты ж не хочешь вниз сорваться?</a:t>
            </a:r>
          </a:p>
        </p:txBody>
      </p:sp>
      <p:pic>
        <p:nvPicPr>
          <p:cNvPr id="6" name="~PP2901.WAV">
            <a:hlinkClick r:id="" action="ppaction://media"/>
          </p:cNvPr>
          <p:cNvPicPr>
            <a:picLocks noRot="1" noChangeAspect="1"/>
          </p:cNvPicPr>
          <p:nvPr>
            <a:wavAudioFile r:embed="rId1" name="~PP2901.WAV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632825" y="63468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23728"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2000"/>
                                        <p:tgtEl>
                                          <p:spTgt spid="31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2000"/>
                                        <p:tgtEl>
                                          <p:spTgt spid="31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31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31750" grpId="0"/>
      <p:bldP spid="3175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3" name="Picture 5" descr="5a17509f26eabb5e11e5defbaae7e5a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67175" y="836613"/>
            <a:ext cx="4681538" cy="454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4" name="Rectangle 6"/>
          <p:cNvSpPr>
            <a:spLocks noGrp="1"/>
          </p:cNvSpPr>
          <p:nvPr>
            <p:ph type="title" idx="4294967295"/>
          </p:nvPr>
        </p:nvSpPr>
        <p:spPr bwMode="auto">
          <a:xfrm>
            <a:off x="0" y="0"/>
            <a:ext cx="8686800" cy="838200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4000" b="1" i="1" cap="none" smtClean="0">
                <a:solidFill>
                  <a:schemeClr val="hlink"/>
                </a:solidFill>
                <a:effectLst/>
                <a:latin typeface="Times New Roman" pitchFamily="18" charset="0"/>
              </a:rPr>
              <a:t>Будь осторожен с кипятком</a:t>
            </a:r>
          </a:p>
        </p:txBody>
      </p:sp>
      <p:sp>
        <p:nvSpPr>
          <p:cNvPr id="32775" name="Rectangle 7"/>
          <p:cNvSpPr>
            <a:spLocks noChangeArrowheads="1"/>
          </p:cNvSpPr>
          <p:nvPr/>
        </p:nvSpPr>
        <p:spPr bwMode="auto">
          <a:xfrm>
            <a:off x="179388" y="2565400"/>
            <a:ext cx="3960812" cy="337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b="1" i="1">
                <a:solidFill>
                  <a:srgbClr val="3008C4"/>
                </a:solidFill>
                <a:latin typeface="Times New Roman" pitchFamily="18" charset="0"/>
              </a:rPr>
              <a:t>Когда в посуде кипяток,</a:t>
            </a:r>
            <a:br>
              <a:rPr lang="ru-RU" sz="2400" b="1" i="1">
                <a:solidFill>
                  <a:srgbClr val="3008C4"/>
                </a:solidFill>
                <a:latin typeface="Times New Roman" pitchFamily="18" charset="0"/>
              </a:rPr>
            </a:br>
            <a:r>
              <a:rPr lang="ru-RU" sz="2400" b="1" i="1">
                <a:solidFill>
                  <a:srgbClr val="3008C4"/>
                </a:solidFill>
                <a:latin typeface="Times New Roman" pitchFamily="18" charset="0"/>
              </a:rPr>
              <a:t>Не прикасайся к ней, дружок,</a:t>
            </a:r>
            <a:br>
              <a:rPr lang="ru-RU" sz="2400" b="1" i="1">
                <a:solidFill>
                  <a:srgbClr val="3008C4"/>
                </a:solidFill>
                <a:latin typeface="Times New Roman" pitchFamily="18" charset="0"/>
              </a:rPr>
            </a:br>
            <a:r>
              <a:rPr lang="ru-RU" sz="2400" b="1" i="1">
                <a:solidFill>
                  <a:srgbClr val="3008C4"/>
                </a:solidFill>
                <a:latin typeface="Times New Roman" pitchFamily="18" charset="0"/>
              </a:rPr>
              <a:t>И очень осторожен будь:</a:t>
            </a:r>
            <a:br>
              <a:rPr lang="ru-RU" sz="2400" b="1" i="1">
                <a:solidFill>
                  <a:srgbClr val="3008C4"/>
                </a:solidFill>
                <a:latin typeface="Times New Roman" pitchFamily="18" charset="0"/>
              </a:rPr>
            </a:br>
            <a:r>
              <a:rPr lang="ru-RU" sz="2400" b="1" i="1">
                <a:solidFill>
                  <a:srgbClr val="3008C4"/>
                </a:solidFill>
                <a:latin typeface="Times New Roman" pitchFamily="18" charset="0"/>
              </a:rPr>
              <a:t>Ее так просто обернуть!</a:t>
            </a:r>
            <a:br>
              <a:rPr lang="ru-RU" sz="2400" b="1" i="1">
                <a:solidFill>
                  <a:srgbClr val="3008C4"/>
                </a:solidFill>
                <a:latin typeface="Times New Roman" pitchFamily="18" charset="0"/>
              </a:rPr>
            </a:br>
            <a:r>
              <a:rPr lang="ru-RU" sz="2400" b="1" i="1">
                <a:solidFill>
                  <a:schemeClr val="hlink"/>
                </a:solidFill>
                <a:latin typeface="Times New Roman" pitchFamily="18" charset="0"/>
              </a:rPr>
              <a:t>Поверь: кипящая вода</a:t>
            </a:r>
            <a:br>
              <a:rPr lang="ru-RU" sz="2400" b="1" i="1">
                <a:solidFill>
                  <a:schemeClr val="hlink"/>
                </a:solidFill>
                <a:latin typeface="Times New Roman" pitchFamily="18" charset="0"/>
              </a:rPr>
            </a:br>
            <a:r>
              <a:rPr lang="ru-RU" sz="2400" b="1" i="1">
                <a:solidFill>
                  <a:schemeClr val="hlink"/>
                </a:solidFill>
                <a:latin typeface="Times New Roman" pitchFamily="18" charset="0"/>
              </a:rPr>
              <a:t>Была опасною всегда!</a:t>
            </a:r>
            <a:endParaRPr lang="ru-RU" sz="2400" b="1" i="1">
              <a:solidFill>
                <a:schemeClr val="hlink"/>
              </a:solidFill>
            </a:endParaRPr>
          </a:p>
        </p:txBody>
      </p:sp>
      <p:pic>
        <p:nvPicPr>
          <p:cNvPr id="6" name="~PP2218.WAV">
            <a:hlinkClick r:id="" action="ppaction://media"/>
          </p:cNvPr>
          <p:cNvPicPr>
            <a:picLocks noRot="1" noChangeAspect="1"/>
          </p:cNvPicPr>
          <p:nvPr>
            <a:wavAudioFile r:embed="rId1" name="~PP2218.WAV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632825" y="63468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19079"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5" presetClass="emph" presetSubtype="1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7" dur="indefinite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18" dur="indefinite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19" dur="indefinite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2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32774" grpId="0"/>
      <p:bldP spid="3277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7" name="Picture 5" descr="06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9388" y="1484313"/>
            <a:ext cx="3816350" cy="325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8" name="Rectangle 6"/>
          <p:cNvSpPr>
            <a:spLocks noChangeArrowheads="1"/>
          </p:cNvSpPr>
          <p:nvPr/>
        </p:nvSpPr>
        <p:spPr bwMode="auto">
          <a:xfrm>
            <a:off x="4211638" y="2060575"/>
            <a:ext cx="4932362" cy="447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b="1" i="1">
                <a:solidFill>
                  <a:srgbClr val="008000"/>
                </a:solidFill>
                <a:latin typeface="Times New Roman" pitchFamily="18" charset="0"/>
              </a:rPr>
              <a:t>Ты один сегодня дома</a:t>
            </a:r>
            <a:br>
              <a:rPr lang="ru-RU" sz="2400" b="1" i="1">
                <a:solidFill>
                  <a:srgbClr val="008000"/>
                </a:solidFill>
                <a:latin typeface="Times New Roman" pitchFamily="18" charset="0"/>
              </a:rPr>
            </a:br>
            <a:r>
              <a:rPr lang="ru-RU" sz="2400" b="1" i="1">
                <a:solidFill>
                  <a:srgbClr val="008000"/>
                </a:solidFill>
                <a:latin typeface="Times New Roman" pitchFamily="18" charset="0"/>
              </a:rPr>
              <a:t>И шалишь немного впрок.</a:t>
            </a:r>
            <a:br>
              <a:rPr lang="ru-RU" sz="2400" b="1" i="1">
                <a:solidFill>
                  <a:srgbClr val="008000"/>
                </a:solidFill>
                <a:latin typeface="Times New Roman" pitchFamily="18" charset="0"/>
              </a:rPr>
            </a:br>
            <a:r>
              <a:rPr lang="ru-RU" sz="2400" b="1" i="1">
                <a:solidFill>
                  <a:srgbClr val="008000"/>
                </a:solidFill>
                <a:latin typeface="Times New Roman" pitchFamily="18" charset="0"/>
              </a:rPr>
              <a:t>Только взял фотоальбомы,</a:t>
            </a:r>
            <a:br>
              <a:rPr lang="ru-RU" sz="2400" b="1" i="1">
                <a:solidFill>
                  <a:srgbClr val="008000"/>
                </a:solidFill>
                <a:latin typeface="Times New Roman" pitchFamily="18" charset="0"/>
              </a:rPr>
            </a:br>
            <a:r>
              <a:rPr lang="ru-RU" sz="2400" b="1" i="1">
                <a:solidFill>
                  <a:srgbClr val="008000"/>
                </a:solidFill>
                <a:latin typeface="Times New Roman" pitchFamily="18" charset="0"/>
              </a:rPr>
              <a:t>Раздаётся в дверь звонок.</a:t>
            </a:r>
            <a:br>
              <a:rPr lang="ru-RU" sz="2400" b="1" i="1">
                <a:solidFill>
                  <a:srgbClr val="008000"/>
                </a:solidFill>
                <a:latin typeface="Times New Roman" pitchFamily="18" charset="0"/>
              </a:rPr>
            </a:br>
            <a:r>
              <a:rPr lang="ru-RU" sz="2400" b="1" i="1">
                <a:solidFill>
                  <a:srgbClr val="008000"/>
                </a:solidFill>
                <a:latin typeface="Times New Roman" pitchFamily="18" charset="0"/>
              </a:rPr>
              <a:t>Хоть за дверью не налётчик</a:t>
            </a:r>
            <a:br>
              <a:rPr lang="ru-RU" sz="2400" b="1" i="1">
                <a:solidFill>
                  <a:srgbClr val="008000"/>
                </a:solidFill>
                <a:latin typeface="Times New Roman" pitchFamily="18" charset="0"/>
              </a:rPr>
            </a:br>
            <a:r>
              <a:rPr lang="ru-RU" sz="2400" b="1" i="1">
                <a:solidFill>
                  <a:srgbClr val="008000"/>
                </a:solidFill>
                <a:latin typeface="Times New Roman" pitchFamily="18" charset="0"/>
              </a:rPr>
              <a:t>И не вор, и не бандит,</a:t>
            </a:r>
            <a:br>
              <a:rPr lang="ru-RU" sz="2400" b="1" i="1">
                <a:solidFill>
                  <a:srgbClr val="008000"/>
                </a:solidFill>
                <a:latin typeface="Times New Roman" pitchFamily="18" charset="0"/>
              </a:rPr>
            </a:br>
            <a:r>
              <a:rPr lang="ru-RU" sz="2400" b="1" i="1">
                <a:solidFill>
                  <a:srgbClr val="008000"/>
                </a:solidFill>
                <a:latin typeface="Times New Roman" pitchFamily="18" charset="0"/>
              </a:rPr>
              <a:t>А простой водопроводчик,</a:t>
            </a:r>
            <a:br>
              <a:rPr lang="ru-RU" sz="2400" b="1" i="1">
                <a:solidFill>
                  <a:srgbClr val="008000"/>
                </a:solidFill>
                <a:latin typeface="Times New Roman" pitchFamily="18" charset="0"/>
              </a:rPr>
            </a:br>
            <a:r>
              <a:rPr lang="ru-RU" sz="2400" b="1" i="1">
                <a:solidFill>
                  <a:srgbClr val="008000"/>
                </a:solidFill>
                <a:latin typeface="Times New Roman" pitchFamily="18" charset="0"/>
              </a:rPr>
              <a:t>Всё равно: пускай стоит.</a:t>
            </a:r>
            <a:br>
              <a:rPr lang="ru-RU" sz="2400" b="1" i="1">
                <a:solidFill>
                  <a:srgbClr val="008000"/>
                </a:solidFill>
                <a:latin typeface="Times New Roman" pitchFamily="18" charset="0"/>
              </a:rPr>
            </a:br>
            <a:r>
              <a:rPr lang="ru-RU" sz="2400" b="1" i="1">
                <a:solidFill>
                  <a:srgbClr val="008000"/>
                </a:solidFill>
                <a:latin typeface="Times New Roman" pitchFamily="18" charset="0"/>
              </a:rPr>
              <a:t>Пусть бывает мне порою</a:t>
            </a:r>
            <a:br>
              <a:rPr lang="ru-RU" sz="2400" b="1" i="1">
                <a:solidFill>
                  <a:srgbClr val="008000"/>
                </a:solidFill>
                <a:latin typeface="Times New Roman" pitchFamily="18" charset="0"/>
              </a:rPr>
            </a:br>
            <a:r>
              <a:rPr lang="ru-RU" sz="2400" b="1" i="1">
                <a:solidFill>
                  <a:srgbClr val="008000"/>
                </a:solidFill>
                <a:latin typeface="Times New Roman" pitchFamily="18" charset="0"/>
              </a:rPr>
              <a:t>Очень скучно одному,</a:t>
            </a:r>
            <a:br>
              <a:rPr lang="ru-RU" sz="2400" b="1" i="1">
                <a:solidFill>
                  <a:srgbClr val="008000"/>
                </a:solidFill>
                <a:latin typeface="Times New Roman" pitchFamily="18" charset="0"/>
              </a:rPr>
            </a:br>
            <a:r>
              <a:rPr lang="ru-RU" sz="2400" b="1" i="1">
                <a:solidFill>
                  <a:srgbClr val="008000"/>
                </a:solidFill>
                <a:latin typeface="Times New Roman" pitchFamily="18" charset="0"/>
              </a:rPr>
              <a:t>Никогда я не открою</a:t>
            </a:r>
            <a:br>
              <a:rPr lang="ru-RU" sz="2400" b="1" i="1">
                <a:solidFill>
                  <a:srgbClr val="008000"/>
                </a:solidFill>
                <a:latin typeface="Times New Roman" pitchFamily="18" charset="0"/>
              </a:rPr>
            </a:br>
            <a:r>
              <a:rPr lang="ru-RU" sz="2400" b="1" i="1">
                <a:solidFill>
                  <a:srgbClr val="008000"/>
                </a:solidFill>
                <a:latin typeface="Times New Roman" pitchFamily="18" charset="0"/>
              </a:rPr>
              <a:t>Двери дома никому. </a:t>
            </a:r>
          </a:p>
        </p:txBody>
      </p:sp>
      <p:sp>
        <p:nvSpPr>
          <p:cNvPr id="38919" name="Text Box 7"/>
          <p:cNvSpPr txBox="1">
            <a:spLocks noChangeArrowheads="1"/>
          </p:cNvSpPr>
          <p:nvPr/>
        </p:nvSpPr>
        <p:spPr bwMode="auto">
          <a:xfrm>
            <a:off x="53975" y="190500"/>
            <a:ext cx="909002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i="1">
                <a:solidFill>
                  <a:schemeClr val="hlink"/>
                </a:solidFill>
                <a:latin typeface="Times New Roman" pitchFamily="18" charset="0"/>
              </a:rPr>
              <a:t>Нельзя открывать дверь незнакомым</a:t>
            </a:r>
          </a:p>
        </p:txBody>
      </p:sp>
      <p:pic>
        <p:nvPicPr>
          <p:cNvPr id="6" name="~PP67.WAV">
            <a:hlinkClick r:id="" action="ppaction://media"/>
          </p:cNvPr>
          <p:cNvPicPr>
            <a:picLocks noRot="1" noChangeAspect="1"/>
          </p:cNvPicPr>
          <p:nvPr>
            <a:wavAudioFile r:embed="rId1" name="~PP67.WAV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632825" y="63468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31747"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2000"/>
                                        <p:tgtEl>
                                          <p:spTgt spid="38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8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mph" presetSubtype="1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16" dur="indefinite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17" dur="indefinite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8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38918" grpId="0"/>
      <p:bldP spid="38919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1283</TotalTime>
  <Words>457</Words>
  <Application>Microsoft Office PowerPoint</Application>
  <PresentationFormat>Экран (4:3)</PresentationFormat>
  <Paragraphs>58</Paragraphs>
  <Slides>10</Slides>
  <Notes>0</Notes>
  <HiddenSlides>0</HiddenSlides>
  <MMClips>10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Шаблон оформления</vt:lpstr>
      </vt:variant>
      <vt:variant>
        <vt:i4>11</vt:i4>
      </vt:variant>
      <vt:variant>
        <vt:lpstr>Заголовки слайдов</vt:lpstr>
      </vt:variant>
      <vt:variant>
        <vt:i4>10</vt:i4>
      </vt:variant>
    </vt:vector>
  </HeadingPairs>
  <TitlesOfParts>
    <vt:vector size="28" baseType="lpstr">
      <vt:lpstr>Arial</vt:lpstr>
      <vt:lpstr>Franklin Gothic Medium</vt:lpstr>
      <vt:lpstr>Franklin Gothic Book</vt:lpstr>
      <vt:lpstr>Wingdings 2</vt:lpstr>
      <vt:lpstr>Calibri</vt:lpstr>
      <vt:lpstr>Times New Roman</vt:lpstr>
      <vt:lpstr>Gulim</vt:lpstr>
      <vt:lpstr>Трек</vt:lpstr>
      <vt:lpstr>Трек</vt:lpstr>
      <vt:lpstr>Трек</vt:lpstr>
      <vt:lpstr>Трек</vt:lpstr>
      <vt:lpstr>Трек</vt:lpstr>
      <vt:lpstr>Трек</vt:lpstr>
      <vt:lpstr>Трек</vt:lpstr>
      <vt:lpstr>Трек</vt:lpstr>
      <vt:lpstr>Трек</vt:lpstr>
      <vt:lpstr>Трек</vt:lpstr>
      <vt:lpstr>Трек</vt:lpstr>
      <vt:lpstr>Слайд 1</vt:lpstr>
      <vt:lpstr>Спички детям не игрушка</vt:lpstr>
      <vt:lpstr>Нельзя трогать розетку</vt:lpstr>
      <vt:lpstr>Нельзя подходить к газовой плите</vt:lpstr>
      <vt:lpstr>Нельзя трогать лекарства</vt:lpstr>
      <vt:lpstr>Не бери и не разбрасывай вокруг острые предметы </vt:lpstr>
      <vt:lpstr>Не перевешивайся за перила балкона </vt:lpstr>
      <vt:lpstr>Будь осторожен с кипятком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-</cp:lastModifiedBy>
  <cp:revision>155</cp:revision>
  <dcterms:created xsi:type="dcterms:W3CDTF">2016-11-18T07:38:02Z</dcterms:created>
  <dcterms:modified xsi:type="dcterms:W3CDTF">2020-04-10T13:30:17Z</dcterms:modified>
</cp:coreProperties>
</file>