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7" r:id="rId12"/>
    <p:sldId id="278" r:id="rId13"/>
    <p:sldId id="279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65" r:id="rId22"/>
    <p:sldId id="291" r:id="rId23"/>
    <p:sldId id="266" r:id="rId24"/>
    <p:sldId id="274" r:id="rId25"/>
    <p:sldId id="288" r:id="rId26"/>
    <p:sldId id="289" r:id="rId27"/>
    <p:sldId id="290" r:id="rId28"/>
    <p:sldId id="292" r:id="rId29"/>
    <p:sldId id="293" r:id="rId30"/>
    <p:sldId id="294" r:id="rId31"/>
    <p:sldId id="295" r:id="rId32"/>
    <p:sldId id="296" r:id="rId33"/>
    <p:sldId id="297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074CA3-5473-1843-A7C3-2A0F5F6A25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2C138B-1E0C-DD4F-9A6B-C7969E793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D3A51C-B80A-BD4F-907E-397D9006C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F3371D-EFA4-6F4C-B47D-89F1C2E00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A78A56-F811-8946-8E1D-A5CD07925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63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A53B4-B724-5147-998F-9BB702F1A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06B330-8E71-8947-B06B-4E32A0A3D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94DCE1-3891-024B-85D7-9D0E31056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347B3E-24CE-644F-9504-179EE3AF3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DE1787-396D-4543-B941-0F334447D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8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AAF56D3-DEDE-774E-B233-C04FE7FB70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3937A2-6A04-1049-8A51-73421A25D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563873-CC9C-0C49-A40C-8E6C37DCA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DA34CD-94B1-5545-8955-7128163F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5B49DE-D95B-814E-80F8-3325F698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81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81D62-143D-F64D-A335-1E89CDC0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2BD750-3726-E643-A9CA-60E8DA23B7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140FC4-0517-5C4C-B933-E7D58A9AC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350217-E2ED-A642-B539-2458B4883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64CF7F-6613-C147-AD46-09194B9FB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0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423433-A201-9943-A914-58BF5FAF8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4E14ED-273E-AA46-AF93-463D770CD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800B84-2EE2-A84E-B128-67D38B49F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5AF902-5621-C34D-BDA4-B01328ED8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066F9B-9148-BA4B-BE13-E9C35D75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175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F4589F-6890-8848-A9FF-C20DD7F53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9A6366-656F-8E40-AA48-8140E8C6AF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4B122F-C968-F94B-8535-5B37647E9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E367BC-86A7-D04A-A4B4-C389042A8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C759DB-B702-B74A-AB75-E83B6E5A8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AE900B-12E6-C941-A2E0-8ABD8D6F0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859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D1BB18-0F4E-E94F-A0DA-B1DDB7996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03163E-848B-D54C-B1C3-001B2208C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B01BAA-B1CE-EC4A-88F0-521290CDD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29CC41-D0EC-2346-8969-F46DC57B01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D35D79A-A4ED-7348-A743-68E0BC98D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9427B2F-10B9-4E46-930E-E973906E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710916-48FA-5D42-927E-06A65028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214CFE9-68C0-3542-85D4-F0BA66D54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7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09596-394D-4741-8E4B-EDD49522F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813F86-50A8-934A-A584-A99C0CB51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A0E1E2B-D632-7848-A4A6-1A701506A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3241F48-B8B7-E848-9A93-30E5D2A6C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0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090A86C-A13A-F143-8845-E484A8F59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E0127F0-4295-8B42-AEE0-B4C076655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7BC23E-B1D9-4745-AF2C-9E6D207A8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5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656D3-476E-7242-82EE-F0F0235A6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3B11AE-60B4-B740-B32C-456019A5E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43DA26-B1E7-0747-BCFF-1431B19CB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8D516E-AAC4-0C49-9A87-F6E19E685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B31AD1-C4A9-194C-980A-A23DFED2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E410F3-9006-7140-AB97-2DA2B519E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28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92E6F7-081E-D448-A279-470437578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2EE7BF-1235-6F46-8C12-7F959A97CD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E424E0-61CE-AF41-BCBB-27DDA5D5F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864403-832F-6E4C-9DDD-29716DF5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FE3B53-7C88-8B40-B128-70F0DDA9F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575786-F3DA-4945-9A59-5412007D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86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8CA2CA-78D8-1C4F-BAE8-37E448BAF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A45987-E2A0-1248-B31E-DF2C1C8EA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126F66-21E7-534E-9886-AF305F6E78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3D06-85F5-2F46-BE2C-C3301E6A4DB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9EF1C7-2BAF-614D-B815-272FA9E152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72D2C5-1442-D14F-91F0-7D2A4C984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1E70F-9821-0947-8408-F7E90CEFD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80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m.wikipedia.org/wiki/1960_%D0%B3%D0%BE%D0%B4" TargetMode="External" /><Relationship Id="rId3" Type="http://schemas.openxmlformats.org/officeDocument/2006/relationships/hyperlink" Target="https://ru.m.wikipedia.org/wiki/%D0%A1%D0%BE%D0%B1%D0%B0%D0%BA%D0%B0" TargetMode="External" /><Relationship Id="rId7" Type="http://schemas.openxmlformats.org/officeDocument/2006/relationships/hyperlink" Target="https://ru.m.wikipedia.org/wiki/19_%D0%B0%D0%B2%D0%B3%D1%83%D1%81%D1%82%D0%B0" TargetMode="External" /><Relationship Id="rId2" Type="http://schemas.openxmlformats.org/officeDocument/2006/relationships/hyperlink" Target="https://ru.m.wikipedia.org/wiki/%D0%A1%D0%BE%D0%B2%D0%B5%D1%82%D1%81%D0%BA%D0%B8%D0%B9_%D0%A1%D0%BE%D1%8E%D0%B7" TargetMode="External" /><Relationship Id="rId1" Type="http://schemas.openxmlformats.org/officeDocument/2006/relationships/slideLayout" Target="../slideLayouts/slideLayout2.xml" /><Relationship Id="rId6" Type="http://schemas.openxmlformats.org/officeDocument/2006/relationships/hyperlink" Target="https://ru.m.wikipedia.org/wiki/%D0%A1%D0%BF%D1%83%D1%82%D0%BD%D0%B8%D0%BA-5" TargetMode="External" /><Relationship Id="rId5" Type="http://schemas.openxmlformats.org/officeDocument/2006/relationships/hyperlink" Target="https://ru.m.wikipedia.org/wiki/%D0%9A%D0%BE%D1%81%D0%BC%D0%B8%D1%87%D0%B5%D1%81%D0%BA%D0%B8%D0%B9_%D0%BF%D0%BE%D0%BB%D1%91%D1%82" TargetMode="External" /><Relationship Id="rId4" Type="http://schemas.openxmlformats.org/officeDocument/2006/relationships/hyperlink" Target="https://ru.m.wikipedia.org/wiki/%D0%9A%D0%BE%D1%81%D0%BC%D0%BE%D0%BD%D0%B0%D0%B2%D1%82" TargetMode="Externa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2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AE04E-41E2-EE49-B1FC-A1803714A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0219" y="1012030"/>
            <a:ext cx="9144000" cy="3762375"/>
          </a:xfrm>
        </p:spPr>
        <p:txBody>
          <a:bodyPr/>
          <a:lstStyle/>
          <a:p>
            <a:r>
              <a:rPr lang="ru-RU">
                <a:solidFill>
                  <a:srgbClr val="FF0000"/>
                </a:solidFill>
              </a:rPr>
              <a:t>12Апреля- ДЕНЬ КОСМОНАВТИКИ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11835A6-ECFD-744D-8167-205EFCBAB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0219" y="1607344"/>
            <a:ext cx="9144000" cy="3964781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946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B486F-1E2F-694D-9E99-73C91EB2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r>
              <a:rPr lang="ru-RU"/>
              <a:t>С.П. Королёв </a:t>
            </a:r>
            <a:r>
              <a:rPr lang="af-ZA"/>
              <a:t>C</a:t>
            </a:r>
            <a:r>
              <a:rPr lang="ru-RU"/>
              <a:t>ергей Павлович Королёв - ученый, работавший в области ракетной и ракетно-космической техники. С.П. Королёв — выдающийся конструктор. Он по праву является отцом отечественной ракетно-космической техники, обеспечившей стратегический паритет и сделавшей наше государство передовой ракетно-космической державой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CF669C-B04E-0E4C-BAF6-DA448B019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76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21E146-263C-234D-A6E6-11E007419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ЗАДОЛГО ДО ГАГАРИНА…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F92C23F-0D85-2242-BC1F-C6475A125B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1" y="1464469"/>
            <a:ext cx="10739438" cy="4786312"/>
          </a:xfrm>
        </p:spPr>
      </p:pic>
    </p:spTree>
    <p:extLst>
      <p:ext uri="{BB962C8B-B14F-4D97-AF65-F5344CB8AC3E}">
        <p14:creationId xmlns:p14="http://schemas.microsoft.com/office/powerpoint/2010/main" val="2434145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232058-C208-A64E-A5B2-8E482BF97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06875"/>
          </a:xfrm>
        </p:spPr>
        <p:txBody>
          <a:bodyPr>
            <a:normAutofit/>
          </a:bodyPr>
          <a:lstStyle/>
          <a:p>
            <a:r>
              <a:rPr lang="ru-RU" b="1" i="0">
                <a:solidFill>
                  <a:srgbClr val="404040"/>
                </a:solidFill>
                <a:effectLst/>
                <a:latin typeface="Helvetica"/>
              </a:rPr>
              <a:t>60 лет назад земное существо впервые покинуло родную планету. 3 ноября второй советской спутник Земли забросил на орбиту собаку Лайку.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8E374F-248A-6444-8B47-4F6C04181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656" y="365125"/>
            <a:ext cx="10794206" cy="5576094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46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E3179-860A-C042-B48C-EB4DF1900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40E6BB7-7EA2-B04A-87E4-038549BE0D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825625"/>
            <a:ext cx="1035367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18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F0C351-1997-B248-A2B2-507CE75E8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468" y="678657"/>
            <a:ext cx="9775031" cy="5595938"/>
          </a:xfrm>
        </p:spPr>
        <p:txBody>
          <a:bodyPr>
            <a:normAutofit fontScale="90000"/>
          </a:bodyPr>
          <a:lstStyle/>
          <a:p>
            <a:r>
              <a:rPr lang="ru-RU"/>
              <a:t>Кто первый полетел в Космос? Первой полетела в космос собака Лайка. Она провела на борту искусственного спутника несколько суток, но ее не смогли вернуть на Землю. В августе 1960 года в космическое путешествие отправились собаки Белка и Стрелка. На корабле были также мыши, насекомые и семена. После полета животные вернулись на родную планету и чувствовали себя прекрасно. Собаки-космонавты: Звездочка, Чернушка, Стрелка и Белка (фото 1961 г.).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D0DB57-6D46-614A-A070-6EE2711CF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4468" y="907852"/>
            <a:ext cx="10382250" cy="595014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067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444D6-7ABE-9841-9927-A68D5234A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C9A91DD-6213-2F4E-AE20-6D3BF56D7A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3844"/>
            <a:ext cx="10515600" cy="5903119"/>
          </a:xfrm>
        </p:spPr>
      </p:pic>
    </p:spTree>
    <p:extLst>
      <p:ext uri="{BB962C8B-B14F-4D97-AF65-F5344CB8AC3E}">
        <p14:creationId xmlns:p14="http://schemas.microsoft.com/office/powerpoint/2010/main" val="3402254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8639B3-F692-574F-822F-6A8918CBA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>
                <a:solidFill>
                  <a:srgbClr val="222222"/>
                </a:solidFill>
                <a:effectLst/>
                <a:latin typeface="-apple-system"/>
              </a:rPr>
              <a:t>Основной целью полёта было исследование влияния на организм животных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7190E12-C086-1648-8BAB-4BB83C03E4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3" y="1690688"/>
            <a:ext cx="10858500" cy="4143375"/>
          </a:xfrm>
        </p:spPr>
      </p:pic>
    </p:spTree>
    <p:extLst>
      <p:ext uri="{BB962C8B-B14F-4D97-AF65-F5344CB8AC3E}">
        <p14:creationId xmlns:p14="http://schemas.microsoft.com/office/powerpoint/2010/main" val="3265021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15C530-7FAB-DB4F-A543-32B53493B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99844"/>
          </a:xfrm>
        </p:spPr>
        <p:txBody>
          <a:bodyPr>
            <a:normAutofit/>
          </a:bodyPr>
          <a:lstStyle/>
          <a:p>
            <a:r>
              <a:rPr lang="ru-RU" b="1" i="0">
                <a:solidFill>
                  <a:srgbClr val="222222"/>
                </a:solidFill>
                <a:effectLst/>
                <a:latin typeface="-apple-system"/>
              </a:rPr>
              <a:t>Белка и Стрелка</a:t>
            </a:r>
            <a:r>
              <a:rPr lang="ru-RU" b="0" i="0">
                <a:solidFill>
                  <a:srgbClr val="222222"/>
                </a:solidFill>
                <a:effectLst/>
                <a:latin typeface="-apple-system"/>
              </a:rPr>
              <a:t> — </a:t>
            </a:r>
            <a:r>
              <a:rPr lang="ru-RU" b="0" i="0" u="none" strike="noStrike">
                <a:solidFill>
                  <a:srgbClr val="6B4BA1"/>
                </a:solidFill>
                <a:effectLst/>
                <a:latin typeface="-apple-system"/>
                <a:hlinkClick r:id="rId2" tooltip="Советский Союз"/>
              </a:rPr>
              <a:t>советские</a:t>
            </a:r>
            <a:r>
              <a:rPr lang="ru-RU" b="0" i="0">
                <a:solidFill>
                  <a:srgbClr val="222222"/>
                </a:solidFill>
                <a:effectLst/>
                <a:latin typeface="-apple-system"/>
              </a:rPr>
              <a:t> </a:t>
            </a:r>
            <a:r>
              <a:rPr lang="ru-RU" b="0" i="0" u="none" strike="noStrike">
                <a:solidFill>
                  <a:srgbClr val="6B4BA1"/>
                </a:solidFill>
                <a:effectLst/>
                <a:latin typeface="-apple-system"/>
                <a:hlinkClick r:id="rId3" tooltip="Собака"/>
              </a:rPr>
              <a:t>собаки</a:t>
            </a:r>
            <a:r>
              <a:rPr lang="ru-RU" b="0" i="0">
                <a:solidFill>
                  <a:srgbClr val="222222"/>
                </a:solidFill>
                <a:effectLst/>
                <a:latin typeface="-apple-system"/>
              </a:rPr>
              <a:t>-</a:t>
            </a:r>
            <a:r>
              <a:rPr lang="ru-RU" b="0" i="0" u="none" strike="noStrike">
                <a:solidFill>
                  <a:srgbClr val="6B4BA1"/>
                </a:solidFill>
                <a:effectLst/>
                <a:latin typeface="-apple-system"/>
                <a:hlinkClick r:id="rId4" tooltip="Космонавт"/>
              </a:rPr>
              <a:t>космонавты</a:t>
            </a:r>
            <a:r>
              <a:rPr lang="ru-RU" b="0" i="0">
                <a:solidFill>
                  <a:srgbClr val="222222"/>
                </a:solidFill>
                <a:effectLst/>
                <a:latin typeface="-apple-system"/>
              </a:rPr>
              <a:t>, совершившие </a:t>
            </a:r>
            <a:r>
              <a:rPr lang="ru-RU" b="0" i="0" u="none" strike="noStrike">
                <a:solidFill>
                  <a:srgbClr val="6B4BA1"/>
                </a:solidFill>
                <a:effectLst/>
                <a:latin typeface="-apple-system"/>
                <a:hlinkClick r:id="rId5" tooltip="Космический полёт"/>
              </a:rPr>
              <a:t>космический полёт</a:t>
            </a:r>
            <a:r>
              <a:rPr lang="ru-RU" b="0" i="0">
                <a:solidFill>
                  <a:srgbClr val="222222"/>
                </a:solidFill>
                <a:effectLst/>
                <a:latin typeface="-apple-system"/>
              </a:rPr>
              <a:t> на корабле «</a:t>
            </a:r>
            <a:r>
              <a:rPr lang="ru-RU" b="0" i="0" u="none" strike="noStrike">
                <a:solidFill>
                  <a:srgbClr val="6B4BA1"/>
                </a:solidFill>
                <a:effectLst/>
                <a:latin typeface="-apple-system"/>
                <a:hlinkClick r:id="rId6" tooltip="Спутник-5"/>
              </a:rPr>
              <a:t>Спутник-5</a:t>
            </a:r>
            <a:r>
              <a:rPr lang="ru-RU" b="0" i="0">
                <a:solidFill>
                  <a:srgbClr val="222222"/>
                </a:solidFill>
                <a:effectLst/>
                <a:latin typeface="-apple-system"/>
              </a:rPr>
              <a:t>» </a:t>
            </a:r>
            <a:r>
              <a:rPr lang="ru-RU" b="0" i="0" u="none" strike="noStrike">
                <a:solidFill>
                  <a:srgbClr val="6B4BA1"/>
                </a:solidFill>
                <a:effectLst/>
                <a:latin typeface="-apple-system"/>
                <a:hlinkClick r:id="rId7" tooltip="19 августа"/>
              </a:rPr>
              <a:t>19 августа</a:t>
            </a:r>
            <a:r>
              <a:rPr lang="ru-RU" b="0" i="0" u="none" strike="noStrike">
                <a:solidFill>
                  <a:srgbClr val="6B4BA1"/>
                </a:solidFill>
                <a:effectLst/>
                <a:latin typeface="-apple-system"/>
                <a:hlinkClick r:id="rId8" tooltip="1960 год"/>
              </a:rPr>
              <a:t>1960 года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70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CB261-2DBA-6C4B-808E-0DDF83DB6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4A0872C-1D7F-7349-BEFD-3424E51282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663238" cy="5766594"/>
          </a:xfrm>
        </p:spPr>
      </p:pic>
    </p:spTree>
    <p:extLst>
      <p:ext uri="{BB962C8B-B14F-4D97-AF65-F5344CB8AC3E}">
        <p14:creationId xmlns:p14="http://schemas.microsoft.com/office/powerpoint/2010/main" val="2929361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6C2969-CD37-154D-BBD6-F3A3FC5AB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28AD300-5340-874D-9FB9-983E6918D0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515600" cy="5811838"/>
          </a:xfrm>
        </p:spPr>
      </p:pic>
    </p:spTree>
    <p:extLst>
      <p:ext uri="{BB962C8B-B14F-4D97-AF65-F5344CB8AC3E}">
        <p14:creationId xmlns:p14="http://schemas.microsoft.com/office/powerpoint/2010/main" val="796055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5E6F12-2472-734D-B6C7-13AF38DED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A8C47FF-863F-FD4F-BBCE-1F53E9162C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5" y="365125"/>
            <a:ext cx="10394157" cy="6040438"/>
          </a:xfrm>
        </p:spPr>
      </p:pic>
    </p:spTree>
    <p:extLst>
      <p:ext uri="{BB962C8B-B14F-4D97-AF65-F5344CB8AC3E}">
        <p14:creationId xmlns:p14="http://schemas.microsoft.com/office/powerpoint/2010/main" val="2965063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18852-EC18-0C40-8416-06CEB63F3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ADDD4D8-BC57-0542-A397-B70E7DB44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5811838"/>
          </a:xfrm>
        </p:spPr>
      </p:pic>
    </p:spTree>
    <p:extLst>
      <p:ext uri="{BB962C8B-B14F-4D97-AF65-F5344CB8AC3E}">
        <p14:creationId xmlns:p14="http://schemas.microsoft.com/office/powerpoint/2010/main" val="2678414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3177E-AFC1-9E48-8630-0EF0B563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Первый космический корабль « ВОСТОК»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C4F019A-76D4-274F-8AAB-FD06A506BA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9829800" cy="4619625"/>
          </a:xfrm>
        </p:spPr>
      </p:pic>
    </p:spTree>
    <p:extLst>
      <p:ext uri="{BB962C8B-B14F-4D97-AF65-F5344CB8AC3E}">
        <p14:creationId xmlns:p14="http://schemas.microsoft.com/office/powerpoint/2010/main" val="244199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1F1B121-8331-0342-8B3F-B1D2AA858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356" y="1333500"/>
            <a:ext cx="10515600" cy="6488905"/>
          </a:xfrm>
        </p:spPr>
        <p:txBody>
          <a:bodyPr/>
          <a:lstStyle/>
          <a:p>
            <a:r>
              <a:rPr lang="ru-RU" b="0" i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Восток-1» — космический корабль из серии «Восток», первый космический аппарат, поднявший человека на околоземную орбиту. На корабле «Восток» 12 апреля 1961 года лётчик-космонавт СССР Юрий Алексеевич Гагарин совершил первый в мире полёт в космическое пространство. 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277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D5DC9-A9BA-EC4F-931C-A0B75423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718520B-76CC-6A45-8857-2E5A1EBA1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515599" cy="6127749"/>
          </a:xfrm>
        </p:spPr>
      </p:pic>
    </p:spTree>
    <p:extLst>
      <p:ext uri="{BB962C8B-B14F-4D97-AF65-F5344CB8AC3E}">
        <p14:creationId xmlns:p14="http://schemas.microsoft.com/office/powerpoint/2010/main" val="1420991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EDEFB-168F-1947-803D-76C4530B6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14219"/>
          </a:xfrm>
        </p:spPr>
        <p:txBody>
          <a:bodyPr>
            <a:normAutofit/>
          </a:bodyPr>
          <a:lstStyle/>
          <a:p>
            <a:r>
              <a:rPr lang="ru-RU"/>
              <a:t>12 апреля 1961 года, на корабле «Восток» отправился в открытый космос Юрий Гагарин, став космическим первопроходцем для всего человечества. 108 минут проведенные им в космосе открыли дорогу другим исследователям космического пространства. </a:t>
            </a:r>
          </a:p>
        </p:txBody>
      </p:sp>
    </p:spTree>
    <p:extLst>
      <p:ext uri="{BB962C8B-B14F-4D97-AF65-F5344CB8AC3E}">
        <p14:creationId xmlns:p14="http://schemas.microsoft.com/office/powerpoint/2010/main" val="3927538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C8DB15-2626-9845-BFB8-E6CA0B96CE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844" y="265906"/>
            <a:ext cx="9084469" cy="6127750"/>
          </a:xfrm>
        </p:spPr>
      </p:pic>
    </p:spTree>
    <p:extLst>
      <p:ext uri="{BB962C8B-B14F-4D97-AF65-F5344CB8AC3E}">
        <p14:creationId xmlns:p14="http://schemas.microsoft.com/office/powerpoint/2010/main" val="2523186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D141BF6-9C5C-DB4D-BB89-9927D737BD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6" y="607219"/>
            <a:ext cx="9703594" cy="5569744"/>
          </a:xfrm>
        </p:spPr>
      </p:pic>
    </p:spTree>
    <p:extLst>
      <p:ext uri="{BB962C8B-B14F-4D97-AF65-F5344CB8AC3E}">
        <p14:creationId xmlns:p14="http://schemas.microsoft.com/office/powerpoint/2010/main" val="14888246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623B1-7C65-744C-B879-035588FE0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Вот такая наша планета – Земля.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BE0B6B2-E7CC-6C43-BDFD-E051238BC2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845" y="1690688"/>
            <a:ext cx="7060406" cy="4453731"/>
          </a:xfrm>
        </p:spPr>
      </p:pic>
    </p:spTree>
    <p:extLst>
      <p:ext uri="{BB962C8B-B14F-4D97-AF65-F5344CB8AC3E}">
        <p14:creationId xmlns:p14="http://schemas.microsoft.com/office/powerpoint/2010/main" val="1633511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A673903-7808-A64D-A36D-CFCDFFEF3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2000"/>
            <a:ext cx="10515600" cy="5414963"/>
          </a:xfrm>
        </p:spPr>
        <p:txBody>
          <a:bodyPr/>
          <a:lstStyle/>
          <a:p>
            <a:r>
              <a:rPr lang="ru-RU"/>
              <a:t>Мы живем на планете Земля.   ЗЕМЛЯ, третья от Солнца большая планета Солнечной системы. Площадь поверхности Земли 510,073 млн. км2, из которых примерно 70,8% приходится на Мировой океан. Суша составляет соответственно 29,2% и образует шесть материков и острова. Горы занимают свыше 1/3 поверхности суши. Пустыни покрывают около 20% поверхности суши, саванны и редколесья — около 20%, леса — около 30%, ледники — свыше 10%. Значительная часть северных территорий представляет собой вечную мерзлоту.</a:t>
            </a:r>
          </a:p>
        </p:txBody>
      </p:sp>
    </p:spTree>
    <p:extLst>
      <p:ext uri="{BB962C8B-B14F-4D97-AF65-F5344CB8AC3E}">
        <p14:creationId xmlns:p14="http://schemas.microsoft.com/office/powerpoint/2010/main" val="887649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C22A2B-3CDB-DB46-99DF-F017EA3C1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094"/>
            <a:ext cx="10515600" cy="5426869"/>
          </a:xfrm>
        </p:spPr>
        <p:txBody>
          <a:bodyPr/>
          <a:lstStyle/>
          <a:p>
            <a:r>
              <a:rPr lang="ru-RU"/>
              <a:t>Велика наша Земля. Многообразна ее природа, несметны богатства ее недр. И вместе с тем огромная Земля — лишь одна из планет, обращающихся вокруг Солнца. Солнце по сравнению с Землей — гигантский раскаленный шар. Наша планета Земля до сих пор изучена не полностью. Что ждет Землю в будущем? На этот вопрос можно ответить лишь с большой степенью неопределенности, абстрагируясь как от возможного внешнего, космического влияния, так и от деятельности человечества, преобразующего окружающую среду, причем не всегда в лучшую сторону.</a:t>
            </a:r>
          </a:p>
        </p:txBody>
      </p:sp>
    </p:spTree>
    <p:extLst>
      <p:ext uri="{BB962C8B-B14F-4D97-AF65-F5344CB8AC3E}">
        <p14:creationId xmlns:p14="http://schemas.microsoft.com/office/powerpoint/2010/main" val="441366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CD088-0C89-AC4E-92DA-8E3A0B0E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ЗВЕЗДНОЕ НЕБО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270FA20-5473-5F4C-91FA-D9D8BCB87A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825625"/>
            <a:ext cx="9775031" cy="4351338"/>
          </a:xfrm>
        </p:spPr>
      </p:pic>
    </p:spTree>
    <p:extLst>
      <p:ext uri="{BB962C8B-B14F-4D97-AF65-F5344CB8AC3E}">
        <p14:creationId xmlns:p14="http://schemas.microsoft.com/office/powerpoint/2010/main" val="8333516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9AD15-B5C0-9549-A793-B9681E533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0B3408E-4C95-5246-B321-9536CDD080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365125"/>
            <a:ext cx="10515600" cy="5811838"/>
          </a:xfrm>
        </p:spPr>
      </p:pic>
    </p:spTree>
    <p:extLst>
      <p:ext uri="{BB962C8B-B14F-4D97-AF65-F5344CB8AC3E}">
        <p14:creationId xmlns:p14="http://schemas.microsoft.com/office/powerpoint/2010/main" val="41519076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00AAD3-1DE5-044D-9245-3708D606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D0039DF-9BFB-FE44-A01B-BF2C80120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377488" cy="5933281"/>
          </a:xfrm>
        </p:spPr>
      </p:pic>
    </p:spTree>
    <p:extLst>
      <p:ext uri="{BB962C8B-B14F-4D97-AF65-F5344CB8AC3E}">
        <p14:creationId xmlns:p14="http://schemas.microsoft.com/office/powerpoint/2010/main" val="12484926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3E560BF-DF02-3D43-AAFC-618DB352B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7250"/>
            <a:ext cx="10515600" cy="5319713"/>
          </a:xfrm>
        </p:spPr>
        <p:txBody>
          <a:bodyPr/>
          <a:lstStyle/>
          <a:p>
            <a:r>
              <a:rPr lang="ru-RU"/>
              <a:t>Береги нашу планету Земля. Ты можешь удивиться, Узнав, - Земля наш общий дом! Живут в ней звери, птицы И мы с тобой живем. Земля – наш дом огромный, В ней много этажей Для жителей подводных И для лесных ужей. Для всех квартир хватило: Для буйволов и коз, Для сов и крокодилов Для зайцев и стрекоз. Земля – наш дом огромный, И пусть сооружен Он не из плит бетонных, Но суть совсем не в том. А в том, что мы соседи, И мы должны сберечь Оленей и медведей. Об этом наша речь! Береги свою планету! </a:t>
            </a:r>
          </a:p>
        </p:txBody>
      </p:sp>
    </p:spTree>
    <p:extLst>
      <p:ext uri="{BB962C8B-B14F-4D97-AF65-F5344CB8AC3E}">
        <p14:creationId xmlns:p14="http://schemas.microsoft.com/office/powerpoint/2010/main" val="26220841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8A3461-324F-2E43-A4FD-9ACEB259B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8B16C69-13A2-BD43-A3AF-37F6FD378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8938"/>
            <a:ext cx="10515600" cy="6103937"/>
          </a:xfrm>
        </p:spPr>
      </p:pic>
    </p:spTree>
    <p:extLst>
      <p:ext uri="{BB962C8B-B14F-4D97-AF65-F5344CB8AC3E}">
        <p14:creationId xmlns:p14="http://schemas.microsoft.com/office/powerpoint/2010/main" val="222494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0F5586-5DE4-FF49-A444-FB4019835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4CAD498-7A55-704E-918A-5C72704850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17525"/>
            <a:ext cx="10515600" cy="5435600"/>
          </a:xfrm>
        </p:spPr>
      </p:pic>
    </p:spTree>
    <p:extLst>
      <p:ext uri="{BB962C8B-B14F-4D97-AF65-F5344CB8AC3E}">
        <p14:creationId xmlns:p14="http://schemas.microsoft.com/office/powerpoint/2010/main" val="3425331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2F353A-B57B-C445-89CC-19497ACA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ПЛАНЕТЫ СОЛНЕЧНОЙ СИСТЕМЫ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E1B7083-4A89-9B4A-AD9E-943C213D9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19" y="1512094"/>
            <a:ext cx="9667875" cy="4980781"/>
          </a:xfrm>
        </p:spPr>
      </p:pic>
    </p:spTree>
    <p:extLst>
      <p:ext uri="{BB962C8B-B14F-4D97-AF65-F5344CB8AC3E}">
        <p14:creationId xmlns:p14="http://schemas.microsoft.com/office/powerpoint/2010/main" val="1882739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74E9D-E148-5F4A-8897-FE23AB195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B60E469-B3B3-7645-9778-56C1D4A32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5811838"/>
          </a:xfrm>
        </p:spPr>
      </p:pic>
    </p:spTree>
    <p:extLst>
      <p:ext uri="{BB962C8B-B14F-4D97-AF65-F5344CB8AC3E}">
        <p14:creationId xmlns:p14="http://schemas.microsoft.com/office/powerpoint/2010/main" val="588649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92E69-C7F4-D748-BF2E-2B76FCBA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CC054A0-4C65-FF40-8FC4-7547B6A64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5811838"/>
          </a:xfrm>
        </p:spPr>
      </p:pic>
    </p:spTree>
    <p:extLst>
      <p:ext uri="{BB962C8B-B14F-4D97-AF65-F5344CB8AC3E}">
        <p14:creationId xmlns:p14="http://schemas.microsoft.com/office/powerpoint/2010/main" val="1276481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E4D55-6E92-C449-9808-00CCEA748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Основатель ракетостроения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DDB93AE-6E24-B04B-8955-5A95EFD09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06" y="1416843"/>
            <a:ext cx="10389394" cy="5076031"/>
          </a:xfrm>
        </p:spPr>
      </p:pic>
    </p:spTree>
    <p:extLst>
      <p:ext uri="{BB962C8B-B14F-4D97-AF65-F5344CB8AC3E}">
        <p14:creationId xmlns:p14="http://schemas.microsoft.com/office/powerpoint/2010/main" val="773967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EB7D92-DEFB-B740-A802-058670D4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4C47A2B-BBF3-6C48-BCBB-8A828D6658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515599" cy="5811838"/>
          </a:xfrm>
        </p:spPr>
      </p:pic>
    </p:spTree>
    <p:extLst>
      <p:ext uri="{BB962C8B-B14F-4D97-AF65-F5344CB8AC3E}">
        <p14:creationId xmlns:p14="http://schemas.microsoft.com/office/powerpoint/2010/main" val="3146469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33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12Апреля- ДЕНЬ КОСМОНАВТИКИ</vt:lpstr>
      <vt:lpstr>Презентация PowerPoint</vt:lpstr>
      <vt:lpstr>ЗВЕЗДНОЕ НЕБО</vt:lpstr>
      <vt:lpstr>Презентация PowerPoint</vt:lpstr>
      <vt:lpstr>ПЛАНЕТЫ СОЛНЕЧНОЙ СИСТЕМЫ</vt:lpstr>
      <vt:lpstr>Презентация PowerPoint</vt:lpstr>
      <vt:lpstr>Презентация PowerPoint</vt:lpstr>
      <vt:lpstr>Основатель ракетостроения</vt:lpstr>
      <vt:lpstr>Презентация PowerPoint</vt:lpstr>
      <vt:lpstr>С.П. Королёв Cергей Павлович Королёв - ученый, работавший в области ракетной и ракетно-космической техники. С.П. Королёв — выдающийся конструктор. Он по праву является отцом отечественной ракетно-космической техники, обеспечившей стратегический паритет и сделавшей наше государство передовой ракетно-космической державой</vt:lpstr>
      <vt:lpstr>ЗАДОЛГО ДО ГАГАРИНА…</vt:lpstr>
      <vt:lpstr>60 лет назад земное существо впервые покинуло родную планету. 3 ноября второй советской спутник Земли забросил на орбиту собаку Лайку.</vt:lpstr>
      <vt:lpstr>Презентация PowerPoint</vt:lpstr>
      <vt:lpstr>Кто первый полетел в Космос? Первой полетела в космос собака Лайка. Она провела на борту искусственного спутника несколько суток, но ее не смогли вернуть на Землю. В августе 1960 года в космическое путешествие отправились собаки Белка и Стрелка. На корабле были также мыши, насекомые и семена. После полета животные вернулись на родную планету и чувствовали себя прекрасно. Собаки-космонавты: Звездочка, Чернушка, Стрелка и Белка (фото 1961 г.).</vt:lpstr>
      <vt:lpstr>Презентация PowerPoint</vt:lpstr>
      <vt:lpstr>Основной целью полёта было исследование влияния на организм животных</vt:lpstr>
      <vt:lpstr>Белка и Стрелка — советские собаки-космонавты, совершившие космический полёт на корабле «Спутник-5» 19 августа1960 года</vt:lpstr>
      <vt:lpstr>Презентация PowerPoint</vt:lpstr>
      <vt:lpstr>Презентация PowerPoint</vt:lpstr>
      <vt:lpstr>Презентация PowerPoint</vt:lpstr>
      <vt:lpstr>Первый космический корабль « ВОСТОК»</vt:lpstr>
      <vt:lpstr>Презентация PowerPoint</vt:lpstr>
      <vt:lpstr>Презентация PowerPoint</vt:lpstr>
      <vt:lpstr>12 апреля 1961 года, на корабле «Восток» отправился в открытый космос Юрий Гагарин, став космическим первопроходцем для всего человечества. 108 минут проведенные им в космосе открыли дорогу другим исследователям космического пространства. </vt:lpstr>
      <vt:lpstr>Презентация PowerPoint</vt:lpstr>
      <vt:lpstr>Презентация PowerPoint</vt:lpstr>
      <vt:lpstr>Вот такая наша планета – Земля.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12Апреля- ДЕНЬ КОСМОНАВТИКИ</dc:title>
  <dc:creator>segorova127@gmail.com</dc:creator>
  <cp:lastModifiedBy>segorova127@gmail.com</cp:lastModifiedBy>
  <cp:revision>2</cp:revision>
  <dcterms:created xsi:type="dcterms:W3CDTF">2020-03-31T07:36:33Z</dcterms:created>
  <dcterms:modified xsi:type="dcterms:W3CDTF">2020-03-31T18:40:42Z</dcterms:modified>
</cp:coreProperties>
</file>