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58" r:id="rId4"/>
    <p:sldId id="260" r:id="rId5"/>
    <p:sldId id="293" r:id="rId6"/>
    <p:sldId id="302" r:id="rId7"/>
    <p:sldId id="301" r:id="rId8"/>
    <p:sldId id="294" r:id="rId9"/>
    <p:sldId id="303" r:id="rId10"/>
    <p:sldId id="305" r:id="rId11"/>
    <p:sldId id="300" r:id="rId12"/>
    <p:sldId id="29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67E8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38" autoAdjust="0"/>
    <p:restoredTop sz="89926" autoAdjust="0"/>
  </p:normalViewPr>
  <p:slideViewPr>
    <p:cSldViewPr>
      <p:cViewPr varScale="1">
        <p:scale>
          <a:sx n="104" d="100"/>
          <a:sy n="104" d="100"/>
        </p:scale>
        <p:origin x="-9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34D9C-7BAC-41BA-801E-1128363837A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4FAF-183C-46CE-A702-292812FD4C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76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24FAF-183C-46CE-A702-292812FD4C9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8553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24FAF-183C-46CE-A702-292812FD4C9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8553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640960" cy="180019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31 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4653136"/>
            <a:ext cx="8568952" cy="187220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endParaRPr lang="ru-RU" dirty="0" smtClean="0"/>
          </a:p>
          <a:p>
            <a:pPr algn="r"/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Гаврюшенко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 Ю. </a:t>
            </a:r>
          </a:p>
          <a:p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2019 год</a:t>
            </a:r>
          </a:p>
          <a:p>
            <a:pPr algn="r"/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1520" y="1412776"/>
            <a:ext cx="8640960" cy="3672408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Физкультурно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оздоровительные мероприятия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Вертикальный свиток 11"/>
          <p:cNvSpPr/>
          <p:nvPr/>
        </p:nvSpPr>
        <p:spPr>
          <a:xfrm>
            <a:off x="683568" y="188640"/>
            <a:ext cx="2952328" cy="3024336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стендовые консультации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на сайте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буклеты</a:t>
            </a:r>
          </a:p>
          <a:p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Мамина работа\фото 2 мл. 10 гр\осень 2016\P921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73016"/>
            <a:ext cx="4320480" cy="3024336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D:\Восстановленные файлы пользователя\Фильмы\09626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0648"/>
            <a:ext cx="4464496" cy="309634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b="1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467544" y="188640"/>
            <a:ext cx="8352928" cy="1008112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 – развивающая среда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Мамина работа\фото 2 мл. 10 гр\центры\P115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340768"/>
            <a:ext cx="4392488" cy="5328592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640960" cy="612068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264696"/>
          </a:xfrm>
        </p:spPr>
        <p:txBody>
          <a:bodyPr>
            <a:normAutofit/>
          </a:bodyPr>
          <a:lstStyle/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заболеваемости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группе № 10 </a:t>
            </a:r>
          </a:p>
          <a:p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/>
          </a:p>
          <a:p>
            <a:pPr algn="l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проводимая нами работа в группе  направлена на                             оздоровление детей, даёт свои результаты, заболеваемость детей сохраняется, но не высокая. </a:t>
            </a:r>
          </a:p>
          <a:p>
            <a:pPr algn="l"/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91680" y="1772816"/>
          <a:ext cx="5400600" cy="21234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40160"/>
                <a:gridCol w="1872208"/>
                <a:gridCol w="208823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Месяц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Заболеваемость</a:t>
                      </a:r>
                    </a:p>
                    <a:p>
                      <a:pPr algn="ctr"/>
                      <a:r>
                        <a:rPr lang="ru-RU" dirty="0" smtClean="0"/>
                        <a:t>детей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Посещаемость детей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23%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96,5%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79512" y="3140968"/>
            <a:ext cx="3851920" cy="1872208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251520" y="404664"/>
            <a:ext cx="8352928" cy="1656184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«Забота о здоровье – это важнейший труд воспитателя.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жизнерадостности и бодрости детей,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зависит их духовная жизнь, умственное развитие,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прочность знаний, вера в свои силы».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В. Сухомлинский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148064" y="2852936"/>
            <a:ext cx="3672408" cy="2304256"/>
          </a:xfrm>
          <a:prstGeom prst="horizontalScroll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Сохранение и укрепление физического и психического здоровья, приобщение их к здоровому образу жизни.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923928" y="3933056"/>
            <a:ext cx="1008112" cy="360040"/>
          </a:xfrm>
          <a:prstGeom prst="rightArrow">
            <a:avLst>
              <a:gd name="adj1" fmla="val 44921"/>
              <a:gd name="adj2" fmla="val 50000"/>
            </a:avLst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3264"/>
            <a:ext cx="8640960" cy="66247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/>
          </a:p>
          <a:p>
            <a:pPr algn="ctr"/>
            <a:endParaRPr lang="ru-RU" sz="1600" dirty="0" smtClean="0"/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323528" y="1988840"/>
            <a:ext cx="4104456" cy="2304256"/>
          </a:xfrm>
          <a:prstGeom prst="verticalScroll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1835696" y="4653136"/>
            <a:ext cx="864096" cy="288032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4355976" y="836712"/>
            <a:ext cx="911741" cy="288032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4427984" y="2780928"/>
            <a:ext cx="936104" cy="288032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5580112" y="2420888"/>
            <a:ext cx="3168352" cy="1584176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реализации потребности детей в двигательной активности.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827584" y="260648"/>
            <a:ext cx="3168352" cy="1440160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Охрана и укрепление здоровья детей.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5652120" y="4293096"/>
            <a:ext cx="3168352" cy="1800200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потребности в здоровом образе жизни.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2194177">
            <a:off x="4244462" y="4218194"/>
            <a:ext cx="918531" cy="321901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-253915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5508104" y="188640"/>
            <a:ext cx="3312368" cy="1944216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жизненно необходимых двигательных умений и навыков ребёнка в соответствии с его индивидуальными особенностями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683568" y="5085184"/>
            <a:ext cx="3168352" cy="1440160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психического и физического благополучия.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2159732" y="1664805"/>
            <a:ext cx="432047" cy="216024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40871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fontAlgn="t"/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804248" y="260648"/>
            <a:ext cx="2016224" cy="1584176"/>
          </a:xfrm>
          <a:prstGeom prst="horizontalScroll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Постепенность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6660232" y="2276872"/>
            <a:ext cx="2376264" cy="1872208"/>
          </a:xfrm>
          <a:prstGeom prst="verticalScroll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Комплексность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6732240" y="4653136"/>
            <a:ext cx="2088232" cy="2016224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Личностно – ориентирован-</a:t>
            </a:r>
          </a:p>
          <a:p>
            <a:pPr algn="ctr"/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подход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23528" y="260648"/>
            <a:ext cx="2016224" cy="1656184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Систематичность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179512" y="2204864"/>
            <a:ext cx="1944216" cy="1944216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Последователь-</a:t>
            </a:r>
          </a:p>
          <a:p>
            <a:pPr algn="ctr"/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179512" y="4581128"/>
            <a:ext cx="1944216" cy="2016224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9262953">
            <a:off x="2233898" y="5075658"/>
            <a:ext cx="969166" cy="235053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3067664">
            <a:off x="5629611" y="5133729"/>
            <a:ext cx="949562" cy="251596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6588224" y="3284984"/>
            <a:ext cx="288033" cy="178961"/>
          </a:xfrm>
          <a:prstGeom prst="rightArrow">
            <a:avLst>
              <a:gd name="adj1" fmla="val 50000"/>
              <a:gd name="adj2" fmla="val 56821"/>
            </a:avLst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123728" y="3140968"/>
            <a:ext cx="288033" cy="216024"/>
          </a:xfrm>
          <a:prstGeom prst="rightArrow">
            <a:avLst>
              <a:gd name="adj1" fmla="val 42639"/>
              <a:gd name="adj2" fmla="val 56821"/>
            </a:avLst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057920">
            <a:off x="2404892" y="1364276"/>
            <a:ext cx="931308" cy="263010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8709969">
            <a:off x="5781218" y="1522993"/>
            <a:ext cx="969166" cy="251800"/>
          </a:xfrm>
          <a:prstGeom prst="rightArrow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олна 20"/>
          <p:cNvSpPr/>
          <p:nvPr/>
        </p:nvSpPr>
        <p:spPr>
          <a:xfrm>
            <a:off x="2483768" y="1916832"/>
            <a:ext cx="4104456" cy="2858616"/>
          </a:xfrm>
          <a:prstGeom prst="wave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Принципы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640871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fontAlgn="t"/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1" name="Волна 20"/>
          <p:cNvSpPr/>
          <p:nvPr/>
        </p:nvSpPr>
        <p:spPr>
          <a:xfrm>
            <a:off x="2483768" y="1772816"/>
            <a:ext cx="4104456" cy="2664296"/>
          </a:xfrm>
          <a:prstGeom prst="wave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Физкультурно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оздоровительная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395536" y="332656"/>
            <a:ext cx="2016224" cy="1584176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6444208" y="260648"/>
            <a:ext cx="2304256" cy="1800200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Традиционные формы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оздоровления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323528" y="4293096"/>
            <a:ext cx="2376264" cy="1512168"/>
          </a:xfrm>
          <a:prstGeom prst="horizontalScroll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6300192" y="4365104"/>
            <a:ext cx="2448272" cy="1512168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формы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оздоровления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395536" y="332656"/>
            <a:ext cx="3203848" cy="2736304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Традиционные формы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массаж стоп</a:t>
            </a:r>
          </a:p>
          <a:p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C:\Users\Admin\Desktop\P1160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2656"/>
            <a:ext cx="4032448" cy="288032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C:\Users\Admin\Desktop\P130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73016"/>
            <a:ext cx="3816424" cy="273630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C:\Users\Admin\Desktop\P1250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573016"/>
            <a:ext cx="3816424" cy="273630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467544" y="332656"/>
            <a:ext cx="3312368" cy="2736304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Нетрадиционные формы: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дыхательная 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физминутки</a:t>
            </a:r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дорожки здоровья</a:t>
            </a:r>
          </a:p>
          <a:p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Admin\Desktop\P1170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3744416" cy="273630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3" descr="C:\Users\Admin\Desktop\P117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1008"/>
            <a:ext cx="3600400" cy="273630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 descr="C:\Users\Admin\Desktop\P1250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501008"/>
            <a:ext cx="3816424" cy="273630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                         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683568" y="404664"/>
            <a:ext cx="3312368" cy="2736304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физкультурные   занятия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прогулки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плавание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спортивные досуги</a:t>
            </a: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D:\Мамина работа\фото 2 мл. 10 гр\осень 2016\P927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01008"/>
            <a:ext cx="3888432" cy="2664296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C:\Users\Admin\Desktop\P12400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4664"/>
            <a:ext cx="3744416" cy="2736304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D:\Мамина работа\фото 2 мл. 10 гр\фото спортивное развлечение , средняя группа\DSCN28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3888432" cy="2664296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040" y="188640"/>
            <a:ext cx="864096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                          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395536" y="260648"/>
            <a:ext cx="3168352" cy="2880320"/>
          </a:xfrm>
          <a:prstGeom prst="vertic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умывание водой 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полоскание горла</a:t>
            </a:r>
          </a:p>
          <a:p>
            <a:pPr>
              <a:buFont typeface="Wingdings" pitchFamily="2" charset="2"/>
              <a:buChar char="q"/>
            </a:pPr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воздушные ванны с растиранием кожи махровой варежкой</a:t>
            </a: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q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P13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08720"/>
            <a:ext cx="4032448" cy="2808311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C:\Users\Admin\Desktop\P13000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429000"/>
            <a:ext cx="3816424" cy="2952328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2402</TotalTime>
  <Words>252</Words>
  <Application>Microsoft Office PowerPoint</Application>
  <PresentationFormat>Экран (4:3)</PresentationFormat>
  <Paragraphs>293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Муниципальное бюджетное дошкольное образовательное учреждение  детский сад № 31 </vt:lpstr>
      <vt:lpstr>                                       </vt:lpstr>
      <vt:lpstr>Слайд 3</vt:lpstr>
      <vt:lpstr>Слайд 4</vt:lpstr>
      <vt:lpstr>Слайд 5</vt:lpstr>
      <vt:lpstr>                                       </vt:lpstr>
      <vt:lpstr>                                       </vt:lpstr>
      <vt:lpstr>                                       </vt:lpstr>
      <vt:lpstr>                                      </vt:lpstr>
      <vt:lpstr>Слайд 10</vt:lpstr>
      <vt:lpstr>                                      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Правовое воспитание дошкольников</dc:title>
  <cp:lastModifiedBy>Admin</cp:lastModifiedBy>
  <cp:revision>303</cp:revision>
  <dcterms:modified xsi:type="dcterms:W3CDTF">2019-02-21T12:56:59Z</dcterms:modified>
</cp:coreProperties>
</file>