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6" r:id="rId20"/>
    <p:sldId id="287" r:id="rId21"/>
    <p:sldId id="281" r:id="rId22"/>
    <p:sldId id="282" r:id="rId23"/>
    <p:sldId id="283" r:id="rId24"/>
    <p:sldId id="284" r:id="rId25"/>
    <p:sldId id="285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45" autoAdjust="0"/>
    <p:restoredTop sz="86449" autoAdjust="0"/>
  </p:normalViewPr>
  <p:slideViewPr>
    <p:cSldViewPr>
      <p:cViewPr varScale="1">
        <p:scale>
          <a:sx n="55" d="100"/>
          <a:sy n="55" d="100"/>
        </p:scale>
        <p:origin x="-23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8" y="31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9EB1BD-5AC3-4310-88B8-7F907B2E0A7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112043-4292-4CE8-A192-D1C153A6D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0;&#1076;&#1084;&#1080;&#1085;&#1080;&#1089;&#1090;&#1088;&#1072;&#1090;&#1086;&#1088;\Downloads\&#1054;&#1090;%20&#1043;&#1077;&#1088;&#1086;&#1077;&#1074;%20&#1041;&#1099;&#1083;&#1099;&#1093;%20&#1042;&#1088;&#1077;&#1084;&#1077;&#1085;%20-%20&#1048;&#1079;%20&#1050;&#1080;&#1085;&#1086;&#1092;&#1080;&#1083;&#1100;&#1084;&#1086;&#1074;%20from%20backingtracks.co.mp3" TargetMode="External"/><Relationship Id="rId5" Type="http://schemas.openxmlformats.org/officeDocument/2006/relationships/image" Target="../media/image29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0;&#1076;&#1084;&#1080;&#1085;&#1080;&#1089;&#1090;&#1088;&#1072;&#1090;&#1086;&#1088;\Documents\&#1047;&#1074;&#1091;&#1082;%20-%20&#1041;&#1086;&#1084;&#1073;&#1105;&#1078;&#1082;&#1072;%20(qmusic.me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Лётчики-герои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Великой Отечественной войны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717032"/>
            <a:ext cx="7772400" cy="27363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avatars.mds.yandex.net/get-zen_doc/1362552/pub_5adc1e0a2f578c346a9d2097_5adc2e808c8be3ca3a0d8350/scale_12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717032"/>
            <a:ext cx="17281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Администратор\Desktop\покрышкин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861048"/>
            <a:ext cx="1788679" cy="2592288"/>
          </a:xfrm>
          <a:prstGeom prst="rect">
            <a:avLst/>
          </a:prstGeom>
          <a:noFill/>
        </p:spPr>
      </p:pic>
      <p:pic>
        <p:nvPicPr>
          <p:cNvPr id="21505" name="Picture 1" descr="C:\Users\Администратор\Desktop\маресье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7576" y="3717032"/>
            <a:ext cx="2019602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3600400" cy="39604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Раненый советский лётчик совершил аварийную посадку. От полученных травм и ранений скончался в госпитале. Иванову Ивану Ивановичу было присвоено звание Героя Советского Союза посмертно.</a:t>
            </a:r>
            <a:endParaRPr lang="ru-RU" sz="2000" dirty="0"/>
          </a:p>
        </p:txBody>
      </p:sp>
      <p:pic>
        <p:nvPicPr>
          <p:cNvPr id="12289" name="Picture 1" descr="C:\Users\Администратор\Desktop\таран.jpg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068960"/>
            <a:ext cx="4987850" cy="3495600"/>
          </a:xfrm>
          <a:prstGeom prst="rect">
            <a:avLst/>
          </a:prstGeom>
          <a:noFill/>
        </p:spPr>
      </p:pic>
      <p:pic>
        <p:nvPicPr>
          <p:cNvPr id="5" name="Рисунок 4" descr="https://avatars.mds.yandex.net/get-zen_doc/1362552/pub_5adc1e0a2f578c346a9d2097_5adc2e808c8be3ca3a0d8350/scale_12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4365104"/>
            <a:ext cx="14401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:\Users\Администратор\Desktop\звезда геро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340768"/>
            <a:ext cx="2016224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3312368" cy="460851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Неповторимым мастером воздушного боя в годы Великой Отечественной войны стал </a:t>
            </a:r>
            <a:r>
              <a:rPr lang="ru-RU" sz="1800" dirty="0" err="1" smtClean="0">
                <a:solidFill>
                  <a:schemeClr val="tx1"/>
                </a:solidFill>
              </a:rPr>
              <a:t>Покрышкин</a:t>
            </a:r>
            <a:r>
              <a:rPr lang="ru-RU" sz="1800" dirty="0" smtClean="0">
                <a:solidFill>
                  <a:schemeClr val="tx1"/>
                </a:solidFill>
              </a:rPr>
              <a:t> Александр Иванович.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За годы войны он провёл 650 боевых вылетов, 156 воздушных боёв, лично сбил 59 самолётов врага. И всегда выходил победителем.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Picture 2" descr="https://i.mycdn.me/i?r=AzEPZsRbOZEKgBhR0XGMT1Rkmoz93Xt1-bseDo30EVdrNqaKTM5SRkZCeTgDn6uOyic,https://i.mycdn.me/i?r=AzEPZsRbOZEKgBhR0XGMT1Rkbbt364vJT3wcNUJeLx5CpK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04864"/>
            <a:ext cx="5027078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2736304" cy="403244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Его знали и очень боялись фашисты. Немецкие наблюдатели на земле и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воздухе предупреждали своих пилотов: «Внимание! Внимание!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небе </a:t>
            </a:r>
            <a:r>
              <a:rPr lang="ru-RU" sz="2000" dirty="0" err="1" smtClean="0">
                <a:solidFill>
                  <a:schemeClr val="tx1"/>
                </a:solidFill>
              </a:rPr>
              <a:t>Покрышкин</a:t>
            </a:r>
            <a:r>
              <a:rPr lang="ru-RU" sz="2000" dirty="0" smtClean="0">
                <a:solidFill>
                  <a:schemeClr val="tx1"/>
                </a:solidFill>
              </a:rPr>
              <a:t>!»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s://i.pinimg.com/originals/fd/d3/cd/fdd3cdc8f6ca047f9223304c1517e8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780928"/>
            <a:ext cx="5795059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3312368" cy="38164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Александр Иванович был сторонником наступательного боя, правилами которого были: «Высота, скорость, огонь, манёвр».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Манёвр – это изменение скорости и направления движения самолёта.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220" name="Picture 4" descr="http://www.wio.ru/pokr/blnt_uhod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556792"/>
            <a:ext cx="5114209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3096344" cy="410445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Участвуя в боях на Кубани, </a:t>
            </a:r>
            <a:r>
              <a:rPr lang="ru-RU" sz="2000" dirty="0" err="1" smtClean="0">
                <a:solidFill>
                  <a:schemeClr val="tx1"/>
                </a:solidFill>
              </a:rPr>
              <a:t>Покрышкин</a:t>
            </a:r>
            <a:r>
              <a:rPr lang="ru-RU" sz="2000" dirty="0" smtClean="0">
                <a:solidFill>
                  <a:schemeClr val="tx1"/>
                </a:solidFill>
              </a:rPr>
              <a:t> придумал приём ведения воздушного боя «Кубанская этажерка». Советские истребители в бою выстраивались «этажеркой».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8196" name="Picture 4" descr="C:\Users\Администратор\Desktop\эта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556792"/>
            <a:ext cx="5472608" cy="51026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3024336" cy="38884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Каждая ступенька самолётов выполняла свою задачу. Если врагу удавалось уйти из-под удара одной ступеньки «этажерки», то он попадал под огонь другой, а затем и третьей.</a:t>
            </a:r>
            <a:endParaRPr lang="ru-RU" sz="2000" dirty="0"/>
          </a:p>
        </p:txBody>
      </p:sp>
      <p:pic>
        <p:nvPicPr>
          <p:cNvPr id="7170" name="Picture 2" descr="C:\Users\Администратор\Desktop\этаж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1700808"/>
            <a:ext cx="556334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5112568" cy="41044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За мужество и героизм, проявленные в боях с немецко-фашистскими захватчиками </a:t>
            </a:r>
            <a:r>
              <a:rPr lang="ru-RU" sz="2400" dirty="0" err="1" smtClean="0">
                <a:solidFill>
                  <a:schemeClr val="tx1"/>
                </a:solidFill>
              </a:rPr>
              <a:t>Покрышкин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Александр Иванович </a:t>
            </a:r>
            <a:r>
              <a:rPr lang="ru-RU" sz="2000" dirty="0" smtClean="0">
                <a:solidFill>
                  <a:schemeClr val="tx1"/>
                </a:solidFill>
              </a:rPr>
              <a:t>награждён  орденами и медалями. Является трижды Героем Советского Союза.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1" descr="C:\Users\Администратор\Desktop\покрышкин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550294"/>
            <a:ext cx="2772916" cy="4018719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звезда геро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12776"/>
            <a:ext cx="1248139" cy="936104"/>
          </a:xfrm>
          <a:prstGeom prst="rect">
            <a:avLst/>
          </a:prstGeom>
          <a:noFill/>
        </p:spPr>
      </p:pic>
      <p:pic>
        <p:nvPicPr>
          <p:cNvPr id="8" name="Picture 2" descr="C:\Users\Администратор\Desktop\звезда геро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412776"/>
            <a:ext cx="1248139" cy="936104"/>
          </a:xfrm>
          <a:prstGeom prst="rect">
            <a:avLst/>
          </a:prstGeom>
          <a:noFill/>
        </p:spPr>
      </p:pic>
      <p:pic>
        <p:nvPicPr>
          <p:cNvPr id="9" name="Picture 2" descr="C:\Users\Администратор\Desktop\звезда геро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412776"/>
            <a:ext cx="1248139" cy="9361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3816424" cy="396044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О подвиге лётчика-истребителя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Алексея Петровича Маресьева </a:t>
            </a:r>
            <a:r>
              <a:rPr lang="ru-RU" sz="2000" dirty="0" smtClean="0">
                <a:solidFill>
                  <a:schemeClr val="tx1"/>
                </a:solidFill>
              </a:rPr>
              <a:t>написана книга и снят фильм.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cbs-kartaly.chel.muzkult.ru/media/2019/03/13/1259726245/skanirovanie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3589793" cy="50679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2808312" cy="41764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Весной 1942 года во время боя с фашистами, самолёт Маресьева был подбит.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Лётчик решил совершить посадку на озеро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лесу на территории врага.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s://avatars.mds.yandex.net/get-zen_doc/1586459/pub_5d8cf629d5bbc300ae3b9d31_5d8cf757a06eaf00b1057229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060848"/>
            <a:ext cx="5508104" cy="42709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2304256" cy="41764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Но истребитель зацепился за верхушки сосен, перевернулся и упал в глубокий снег.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top.scalemodels.ru/images/2014/03/1395499877_61b290ac9b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3782" y="2204864"/>
            <a:ext cx="6301693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340769"/>
            <a:ext cx="8183880" cy="469638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Июнь. Россия. Воскресенье.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Рассвет в объятьях тишины.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Осталось хрупкое мгновенье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До первых выстрелов войны.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Д.Попов 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3744416" cy="38884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Алексей </a:t>
            </a:r>
            <a:r>
              <a:rPr lang="ru-RU" sz="2000" dirty="0" err="1" smtClean="0">
                <a:solidFill>
                  <a:schemeClr val="tx1"/>
                </a:solidFill>
              </a:rPr>
              <a:t>Маресьев</a:t>
            </a:r>
            <a:r>
              <a:rPr lang="ru-RU" sz="2000" dirty="0" smtClean="0">
                <a:solidFill>
                  <a:schemeClr val="tx1"/>
                </a:solidFill>
              </a:rPr>
              <a:t> получил тяжёлые ранения –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повредил ступни ног.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18 дней и ночей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ползком 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он пробирался 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к своим, питаясь корой деревьев, ягодами клюквы и шишками.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И всё-таки он смог добраться до своих.</a:t>
            </a:r>
            <a:endParaRPr lang="ru-RU" sz="2000" dirty="0"/>
          </a:p>
        </p:txBody>
      </p:sp>
      <p:pic>
        <p:nvPicPr>
          <p:cNvPr id="3073" name="Picture 1" descr="C:\Users\Администратор\Desktop\маресьев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196752"/>
            <a:ext cx="4597896" cy="5426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80920" cy="309634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Маресьев</a:t>
            </a:r>
            <a:r>
              <a:rPr lang="ru-RU" sz="2400" dirty="0" smtClean="0">
                <a:solidFill>
                  <a:schemeClr val="tx1"/>
                </a:solidFill>
              </a:rPr>
              <a:t> смог доползти до деревни </a:t>
            </a:r>
            <a:r>
              <a:rPr lang="ru-RU" sz="2400" dirty="0" err="1" smtClean="0">
                <a:solidFill>
                  <a:schemeClr val="tx1"/>
                </a:solidFill>
              </a:rPr>
              <a:t>Плав</a:t>
            </a:r>
            <a:r>
              <a:rPr lang="ru-RU" sz="2400" dirty="0" smtClean="0">
                <a:solidFill>
                  <a:schemeClr val="tx1"/>
                </a:solidFill>
              </a:rPr>
              <a:t>. Еле живого лётчика обнаружили дети из той деревни – Саша Вихров и Серёжа Малин. Они позвали отца Саши и с его помощью  на телеге отвезли пилота в свой дом. Жители деревни ухаживали за Алексеем </a:t>
            </a:r>
            <a:r>
              <a:rPr lang="ru-RU" sz="2400" dirty="0" err="1" smtClean="0">
                <a:solidFill>
                  <a:schemeClr val="tx1"/>
                </a:solidFill>
              </a:rPr>
              <a:t>Маресьевым</a:t>
            </a:r>
            <a:r>
              <a:rPr lang="ru-RU" sz="2400" dirty="0" smtClean="0">
                <a:solidFill>
                  <a:schemeClr val="tx1"/>
                </a:solidFill>
              </a:rPr>
              <a:t> больше недели. А затем переправили в госпиталь в Москву.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4680520" cy="410445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Чтобы спасти жизнь Алексею Маресьеву, врачи вынуждены были ампутировать  ему ноги в области голени. Маресьеву выдали грубые и тяжёлые протезы, которые доставляли сильную боль при ходьбе.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contragents.ru/xn--80aahc6airewm.xn--p1ai/muzfo-imaginator/images/original/5439053/54390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3502680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3744416" cy="396044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Но Алексей не собирался сдаваться. Он решил, что вернётся в авиацию. 6 месяцев он учился ходить, бегать, прыгать и даже танцевать на протезах.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7890" name="Picture 2" descr="https://cdn.aviaforum.ru/data/attachment-files/2018/10/1349288_57767ce33b5dbf703baf82bba1fd61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4107966" cy="53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3600400" cy="44644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И вскоре добился отправки на фронт.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июле 1943 года Алексей Петрович совершил подвиг, сбив сразу два немецких истребителя. Маресьеву присвоили звание Героя Советского Союза.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6866" name="Picture 2" descr="C:\Users\Администратор\Desktop\м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12776"/>
            <a:ext cx="4482574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4824536" cy="39604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 концу войны на счету лётчика-героя было 86 боевых вылетов и 11 сбитых немецких самолётов,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7 из которых были уничтожены, когда </a:t>
            </a:r>
            <a:r>
              <a:rPr lang="ru-RU" sz="2000" dirty="0" err="1" smtClean="0">
                <a:solidFill>
                  <a:schemeClr val="tx1"/>
                </a:solidFill>
              </a:rPr>
              <a:t>Маресьев</a:t>
            </a:r>
            <a:r>
              <a:rPr lang="ru-RU" sz="2000" dirty="0" smtClean="0">
                <a:solidFill>
                  <a:schemeClr val="tx1"/>
                </a:solidFill>
              </a:rPr>
              <a:t> совершал вылеты на протезах.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Администратор\Desktop\звезда геро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8292" y="1340768"/>
            <a:ext cx="1440160" cy="1080120"/>
          </a:xfrm>
          <a:prstGeom prst="rect">
            <a:avLst/>
          </a:prstGeom>
          <a:noFill/>
        </p:spPr>
      </p:pic>
      <p:pic>
        <p:nvPicPr>
          <p:cNvPr id="35841" name="Picture 1" descr="C:\Users\Администратор\Desktop\маресье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492896"/>
            <a:ext cx="3054384" cy="40293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т Героев Былых Времен - Из Кинофильмов from backingtracks.c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196752"/>
            <a:ext cx="4320480" cy="122413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836 лётчиков – истребителей стали Героями Советского Союза в годы Великой Отечественной войны.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Администратор\Desktop\летчик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420888"/>
            <a:ext cx="8496944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17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2160240" cy="47525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22 июня 1941 года в 4 часа утра, без объявления войны, фашистская Германия напала на нашу страну.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s://smolensk-i.ru/wp-content/uploads/2015/11/vz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276872"/>
            <a:ext cx="637270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2448272" cy="48245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 тот ранний час небо было черным от тысяч фашист</a:t>
            </a:r>
            <a:r>
              <a:rPr lang="en-US" sz="2000" smtClean="0">
                <a:solidFill>
                  <a:schemeClr val="tx1"/>
                </a:solidFill>
              </a:rPr>
              <a:t>c</a:t>
            </a:r>
            <a:r>
              <a:rPr lang="ru-RU" sz="2000" smtClean="0">
                <a:solidFill>
                  <a:schemeClr val="tx1"/>
                </a:solidFill>
              </a:rPr>
              <a:t>ких</a:t>
            </a:r>
            <a:r>
              <a:rPr lang="ru-RU" sz="2000" dirty="0" smtClean="0">
                <a:solidFill>
                  <a:schemeClr val="tx1"/>
                </a:solidFill>
              </a:rPr>
              <a:t> самолетов, которые бомбили нашу землю.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8434" name="Picture 2" descr="https://img-fotki.yandex.ru/get/9496/41501079.98/0_b02d2_99948fed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132856"/>
            <a:ext cx="5904656" cy="4320480"/>
          </a:xfrm>
          <a:prstGeom prst="rect">
            <a:avLst/>
          </a:prstGeom>
          <a:noFill/>
        </p:spPr>
      </p:pic>
      <p:pic>
        <p:nvPicPr>
          <p:cNvPr id="7" name="Звук - Бомбёжка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2088232" cy="48245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Но уже в первый день войны –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22 июня, наши летчики сбили 200 самолетов врага.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16 из них- воздушным тараном.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s://avatars.mds.yandex.net/get-zen_doc/29485/pub_5a6749ba3dceb7d461dfe97d_5a674a10e86a9e5b25b5082f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276872"/>
            <a:ext cx="6332419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3312368" cy="475252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Таран – приём воздушного боя,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 котором атакующий самолет наносит повреждения самолету врага своим корпусом.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s://avatars.mds.yandex.net/get-zen_doc/1361478/pub_5dfdf07d9515ee00ac585e91_5dfdfcf1ec575b00b17ac8c3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12776"/>
            <a:ext cx="5347878" cy="51139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4680520" cy="4293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Одним из первых на своем истребителе совершил таран фашистского самолета </a:t>
            </a:r>
            <a:r>
              <a:rPr lang="ru-RU" sz="2400" dirty="0" smtClean="0">
                <a:solidFill>
                  <a:schemeClr val="tx1"/>
                </a:solidFill>
              </a:rPr>
              <a:t>Иван Иванович Иванов.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Рисунок 6" descr="https://avatars.mds.yandex.net/get-zen_doc/1362552/pub_5adc1e0a2f578c346a9d2097_5adc2e808c8be3ca3a0d8350/scale_12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312368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3240360" cy="432048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Дело было так.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После боя с фашистскими бомбардировщиками истребитель Иванова возвращался на свой аэродром. Боеприпасы закончились, горючее на исходе. И тут лётчик увидел, как самолет врага летит к аэродрому, чтобы сбросить на него бомбы.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s://i.pinimg.com/originals/df/f0/f2/dff0f222dd654bc8c80f737b633591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348880"/>
            <a:ext cx="5112568" cy="36214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346662/2101bde9-4959-4c17-88d1-22890dd98bb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85" y="236732"/>
            <a:ext cx="8460433" cy="6384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2952328" cy="417646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Не раздумывая Иван Иванов направил свою машину на фашиста. Винты советского истребителя раздробили хвост вражеского самолёта. Фашист упал на землю и взорвался. </a:t>
            </a:r>
            <a:endParaRPr lang="ru-RU" sz="1800" dirty="0"/>
          </a:p>
        </p:txBody>
      </p:sp>
      <p:pic>
        <p:nvPicPr>
          <p:cNvPr id="13316" name="Picture 4" descr="C:\Users\Администратор\Desktop\таран иван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348880"/>
            <a:ext cx="5495925" cy="35147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1036</TotalTime>
  <Words>411</Words>
  <Application>Microsoft Office PowerPoint</Application>
  <PresentationFormat>Экран (4:3)</PresentationFormat>
  <Paragraphs>26</Paragraphs>
  <Slides>26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Лётчики-герои  Великой Отечественной войны </vt:lpstr>
      <vt:lpstr>Июнь. Россия. Воскресенье. Рассвет в объятьях тишины. Осталось хрупкое мгновенье До первых выстрелов войны.                                   Д.Попов  </vt:lpstr>
      <vt:lpstr>22 июня 1941 года в 4 часа утра, без объявления войны, фашистская Германия напала на нашу страну. </vt:lpstr>
      <vt:lpstr>В тот ранний час небо было черным от тысяч фашистcких самолетов, которые бомбили нашу землю. </vt:lpstr>
      <vt:lpstr>Но уже в первый день войны – 22 июня, наши летчики сбили 200 самолетов врага.  16 из них- воздушным тараном.</vt:lpstr>
      <vt:lpstr>Таран – приём воздушного боя,  в котором атакующий самолет наносит повреждения самолету врага своим корпусом.</vt:lpstr>
      <vt:lpstr> Одним из первых на своем истребителе совершил таран фашистского самолета Иван Иванович Иванов.  </vt:lpstr>
      <vt:lpstr> Дело было так.  После боя с фашистскими бомбардировщиками истребитель Иванова возвращался на свой аэродром. Боеприпасы закончились, горючее на исходе. И тут лётчик увидел, как самолет врага летит к аэродрому, чтобы сбросить на него бомбы. </vt:lpstr>
      <vt:lpstr>Не раздумывая Иван Иванов направил свою машину на фашиста. Винты советского истребителя раздробили хвост вражеского самолёта. Фашист упал на землю и взорвался. </vt:lpstr>
      <vt:lpstr>Раненый советский лётчик совершил аварийную посадку. От полученных травм и ранений скончался в госпитале. Иванову Ивану Ивановичу было присвоено звание Героя Советского Союза посмертно.</vt:lpstr>
      <vt:lpstr>Неповторимым мастером воздушного боя в годы Великой Отечественной войны стал Покрышкин Александр Иванович.  За годы войны он провёл 650 боевых вылетов, 156 воздушных боёв, лично сбил 59 самолётов врага. И всегда выходил победителем. </vt:lpstr>
      <vt:lpstr>Его знали и очень боялись фашисты. Немецкие наблюдатели на земле и  в воздухе предупреждали своих пилотов: «Внимание! Внимание!  В небе Покрышкин!» </vt:lpstr>
      <vt:lpstr>Александр Иванович был сторонником наступательного боя, правилами которого были: «Высота, скорость, огонь, манёвр». Манёвр – это изменение скорости и направления движения самолёта.</vt:lpstr>
      <vt:lpstr>Участвуя в боях на Кубани, Покрышкин придумал приём ведения воздушного боя «Кубанская этажерка». Советские истребители в бою выстраивались «этажеркой».</vt:lpstr>
      <vt:lpstr>Каждая ступенька самолётов выполняла свою задачу. Если врагу удавалось уйти из-под удара одной ступеньки «этажерки», то он попадал под огонь другой, а затем и третьей.</vt:lpstr>
      <vt:lpstr>За мужество и героизм, проявленные в боях с немецко-фашистскими захватчиками Покрышкин  Александр Иванович награждён  орденами и медалями. Является трижды Героем Советского Союза. </vt:lpstr>
      <vt:lpstr>О подвиге лётчика-истребителя Алексея Петровича Маресьева написана книга и снят фильм. </vt:lpstr>
      <vt:lpstr>Весной 1942 года во время боя с фашистами, самолёт Маресьева был подбит.  Лётчик решил совершить посадку на озеро  в лесу на территории врага. </vt:lpstr>
      <vt:lpstr>Но истребитель зацепился за верхушки сосен, перевернулся и упал в глубокий снег. </vt:lpstr>
      <vt:lpstr>Алексей Маресьев получил тяжёлые ранения –  повредил ступни ног.  18 дней и ночей ползком   он пробирался   к своим, питаясь корой деревьев, ягодами клюквы и шишками.  И всё-таки он смог добраться до своих.</vt:lpstr>
      <vt:lpstr>Маресьев смог доползти до деревни Плав. Еле живого лётчика обнаружили дети из той деревни – Саша Вихров и Серёжа Малин. Они позвали отца Саши и с его помощью  на телеге отвезли пилота в свой дом. Жители деревни ухаживали за Алексеем Маресьевым больше недели. А затем переправили в госпиталь в Москву.</vt:lpstr>
      <vt:lpstr>Чтобы спасти жизнь Алексею Маресьеву, врачи вынуждены были ампутировать  ему ноги в области голени. Маресьеву выдали грубые и тяжёлые протезы, которые доставляли сильную боль при ходьбе. </vt:lpstr>
      <vt:lpstr>Но Алексей не собирался сдаваться. Он решил, что вернётся в авиацию. 6 месяцев он учился ходить, бегать, прыгать и даже танцевать на протезах. </vt:lpstr>
      <vt:lpstr>И вскоре добился отправки на фронт.  В июле 1943 года Алексей Петрович совершил подвиг, сбив сразу два немецких истребителя. Маресьеву присвоили звание Героя Советского Союза.</vt:lpstr>
      <vt:lpstr>К концу войны на счету лётчика-героя было 86 боевых вылетов и 11 сбитых немецких самолётов,  7 из которых были уничтожены, когда Маресьев совершал вылеты на протезах.</vt:lpstr>
      <vt:lpstr>836 лётчиков – истребителей стали Героями Советского Союза в годы Великой Отечественной войны.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112</cp:revision>
  <dcterms:created xsi:type="dcterms:W3CDTF">2020-03-14T18:52:24Z</dcterms:created>
  <dcterms:modified xsi:type="dcterms:W3CDTF">2020-04-10T09:23:50Z</dcterms:modified>
</cp:coreProperties>
</file>