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75" autoAdjust="0"/>
  </p:normalViewPr>
  <p:slideViewPr>
    <p:cSldViewPr snapToGrid="0">
      <p:cViewPr varScale="1">
        <p:scale>
          <a:sx n="70" d="100"/>
          <a:sy n="70" d="100"/>
        </p:scale>
        <p:origin x="7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2056-965F-457B-BD65-CE0F8503712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FA54-5D69-4E6A-8CA4-4440EFE22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645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2056-965F-457B-BD65-CE0F8503712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FA54-5D69-4E6A-8CA4-4440EFE22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52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2056-965F-457B-BD65-CE0F8503712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FA54-5D69-4E6A-8CA4-4440EFE22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32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2056-965F-457B-BD65-CE0F8503712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FA54-5D69-4E6A-8CA4-4440EFE22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48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2056-965F-457B-BD65-CE0F8503712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FA54-5D69-4E6A-8CA4-4440EFE22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250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2056-965F-457B-BD65-CE0F8503712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FA54-5D69-4E6A-8CA4-4440EFE22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892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2056-965F-457B-BD65-CE0F8503712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FA54-5D69-4E6A-8CA4-4440EFE22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437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2056-965F-457B-BD65-CE0F8503712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FA54-5D69-4E6A-8CA4-4440EFE22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533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2056-965F-457B-BD65-CE0F8503712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FA54-5D69-4E6A-8CA4-4440EFE22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724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2056-965F-457B-BD65-CE0F8503712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FA54-5D69-4E6A-8CA4-4440EFE22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437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2056-965F-457B-BD65-CE0F8503712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FA54-5D69-4E6A-8CA4-4440EFE22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296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32056-965F-457B-BD65-CE0F8503712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AFA54-5D69-4E6A-8CA4-4440EFE22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731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899" y="445013"/>
            <a:ext cx="11600598" cy="22679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899" y="0"/>
            <a:ext cx="116005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57941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 инна\j5348_1209189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489" y="-1"/>
            <a:ext cx="11464119" cy="6858001"/>
          </a:xfrm>
          <a:prstGeom prst="rect">
            <a:avLst/>
          </a:prstGeom>
          <a:noFill/>
        </p:spPr>
      </p:pic>
      <p:pic>
        <p:nvPicPr>
          <p:cNvPr id="3" name="Picture 4" descr="DSC08484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565013" y="156073"/>
            <a:ext cx="9071069" cy="5508625"/>
          </a:xfrm>
          <a:prstGeom prst="rect">
            <a:avLst/>
          </a:prstGeom>
          <a:noFill/>
          <a:ln/>
        </p:spPr>
      </p:pic>
      <p:sp>
        <p:nvSpPr>
          <p:cNvPr id="4" name="TextBox 3"/>
          <p:cNvSpPr txBox="1"/>
          <p:nvPr/>
        </p:nvSpPr>
        <p:spPr>
          <a:xfrm>
            <a:off x="4749422" y="5820772"/>
            <a:ext cx="5609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Еда космонавтов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81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фон инна\j5348_1209189306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86" y="0"/>
            <a:ext cx="11368584" cy="6858000"/>
          </a:xfrm>
          <a:prstGeom prst="rect">
            <a:avLst/>
          </a:prstGeom>
          <a:noFill/>
        </p:spPr>
      </p:pic>
      <p:pic>
        <p:nvPicPr>
          <p:cNvPr id="3" name="Содержимое 3" descr="images (9).jpg"/>
          <p:cNvPicPr>
            <a:picLocks noGrp="1"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2239" y="695295"/>
            <a:ext cx="5547283" cy="51125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2" descr="C:\Users\1\Desktop\МАРУСЯ\космонавты\20293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4084" y="209095"/>
            <a:ext cx="4427984" cy="60849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827725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фон инна\j5348_1209189306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252" y="0"/>
            <a:ext cx="11368584" cy="6858000"/>
          </a:xfrm>
          <a:prstGeom prst="rect">
            <a:avLst/>
          </a:prstGeom>
          <a:noFill/>
        </p:spPr>
      </p:pic>
      <p:pic>
        <p:nvPicPr>
          <p:cNvPr id="3" name="Picture 2" descr="C:\Users\1\Desktop\МАРУСЯ\космонавты\images (4).jpg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361063" y="-5559"/>
            <a:ext cx="7170466" cy="686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791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716" y="365125"/>
            <a:ext cx="11737075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717" y="2055813"/>
            <a:ext cx="11737074" cy="43513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ртинка 245 из 1979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16" y="0"/>
            <a:ext cx="11737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1548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фон инна\j5348_1209189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660" y="16682"/>
            <a:ext cx="11709779" cy="6841318"/>
          </a:xfrm>
          <a:prstGeom prst="rect">
            <a:avLst/>
          </a:prstGeom>
          <a:noFill/>
        </p:spPr>
      </p:pic>
      <p:pic>
        <p:nvPicPr>
          <p:cNvPr id="6" name="Picture 4" descr="0005e8h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73207" y="794987"/>
            <a:ext cx="4694830" cy="5612637"/>
          </a:xfrm>
          <a:prstGeom prst="rect">
            <a:avLst/>
          </a:prstGeom>
          <a:noFill/>
          <a:ln/>
        </p:spPr>
      </p:pic>
      <p:pic>
        <p:nvPicPr>
          <p:cNvPr id="7" name="Picture 5" descr="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6572" y="816857"/>
            <a:ext cx="4917547" cy="556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04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5" descr="3773398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34" y="16745"/>
            <a:ext cx="11382232" cy="684125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35021" y="6182436"/>
            <a:ext cx="3835021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Солнечная система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2305904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 инна\j5348_1209189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209" y="1"/>
            <a:ext cx="11691582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20119" y="6182436"/>
            <a:ext cx="7792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Первый космический спутник Земли</a:t>
            </a:r>
            <a:endParaRPr lang="ru-RU" sz="3200" b="1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 descr="Картинка 1 из 5405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7448" y="116632"/>
            <a:ext cx="9937104" cy="5975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2607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 инна\j5348_1209189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068" y="0"/>
            <a:ext cx="11775743" cy="6858000"/>
          </a:xfrm>
          <a:prstGeom prst="rect">
            <a:avLst/>
          </a:prstGeom>
          <a:noFill/>
        </p:spPr>
      </p:pic>
      <p:pic>
        <p:nvPicPr>
          <p:cNvPr id="3" name="Picture 4" descr="Файл:Belka and Strelka.Space Dogs.Real-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33015" y="0"/>
            <a:ext cx="9389660" cy="5884735"/>
          </a:xfrm>
          <a:prstGeom prst="rect">
            <a:avLst/>
          </a:prstGeom>
          <a:noFill/>
          <a:ln/>
        </p:spPr>
      </p:pic>
      <p:sp>
        <p:nvSpPr>
          <p:cNvPr id="4" name="TextBox 3"/>
          <p:cNvSpPr txBox="1"/>
          <p:nvPr/>
        </p:nvSpPr>
        <p:spPr>
          <a:xfrm>
            <a:off x="941695" y="6186701"/>
            <a:ext cx="10426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В 1958 году две собаки-лайки Белка и Стрелка были отправлены в космос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097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 инна\j5348_1209189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955" y="-7273"/>
            <a:ext cx="11696131" cy="68580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4448" y="204716"/>
            <a:ext cx="4871926" cy="643402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86855" y="1005681"/>
            <a:ext cx="502189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Первый космонавт, совершивший поёт вокруг Земли Юрий Алексеевич Гагарин</a:t>
            </a:r>
          </a:p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12 апреля 1961 г.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371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841" y="0"/>
            <a:ext cx="1142317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ss-110630-misp-13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01420" y="0"/>
            <a:ext cx="9144001" cy="5667315"/>
          </a:xfrm>
          <a:prstGeom prst="rect">
            <a:avLst/>
          </a:prstGeom>
          <a:noFill/>
          <a:ln/>
        </p:spPr>
      </p:pic>
      <p:sp>
        <p:nvSpPr>
          <p:cNvPr id="6" name="TextBox 5"/>
          <p:cNvSpPr txBox="1"/>
          <p:nvPr/>
        </p:nvSpPr>
        <p:spPr>
          <a:xfrm>
            <a:off x="3850943" y="5616326"/>
            <a:ext cx="5238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Состояние невесомости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286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 инна\j5348_1209189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673" y="0"/>
            <a:ext cx="11259402" cy="6858000"/>
          </a:xfrm>
          <a:prstGeom prst="rect">
            <a:avLst/>
          </a:prstGeom>
          <a:noFill/>
        </p:spPr>
      </p:pic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068" y="202332"/>
            <a:ext cx="4804849" cy="6453336"/>
          </a:xfrm>
          <a:prstGeom prst="rect">
            <a:avLst/>
          </a:prstGeom>
        </p:spPr>
      </p:pic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83003" y="202332"/>
            <a:ext cx="4276400" cy="6348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3943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37</Words>
  <Application>Microsoft Office PowerPoint</Application>
  <PresentationFormat>Широкоэкранный</PresentationFormat>
  <Paragraphs>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irina.fura@outlook.com</dc:creator>
  <cp:lastModifiedBy>irina.fura@outlook.com</cp:lastModifiedBy>
  <cp:revision>9</cp:revision>
  <dcterms:created xsi:type="dcterms:W3CDTF">2020-04-10T15:30:17Z</dcterms:created>
  <dcterms:modified xsi:type="dcterms:W3CDTF">2020-04-10T16:31:24Z</dcterms:modified>
</cp:coreProperties>
</file>