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67" r:id="rId2"/>
    <p:sldId id="269" r:id="rId3"/>
    <p:sldId id="266" r:id="rId4"/>
    <p:sldId id="270" r:id="rId5"/>
    <p:sldId id="28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68" r:id="rId23"/>
    <p:sldId id="289" r:id="rId24"/>
    <p:sldId id="290" r:id="rId25"/>
    <p:sldId id="291" r:id="rId26"/>
    <p:sldId id="293" r:id="rId27"/>
    <p:sldId id="294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902" autoAdjust="0"/>
    <p:restoredTop sz="86444" autoAdjust="0"/>
  </p:normalViewPr>
  <p:slideViewPr>
    <p:cSldViewPr>
      <p:cViewPr varScale="1">
        <p:scale>
          <a:sx n="64" d="100"/>
          <a:sy n="64" d="100"/>
        </p:scale>
        <p:origin x="9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D2088-747B-4117-9193-77872D0357F1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F573364-7B35-4B5D-B88B-C5B6F3017A3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Общаться так, чтобы не мешать работе других команд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20E3628-C09D-46FE-AB59-D65CA3E13DC2}" type="parTrans" cxnId="{10117DCC-22A8-4075-8D6A-AAFFB926E743}">
      <dgm:prSet/>
      <dgm:spPr/>
      <dgm:t>
        <a:bodyPr/>
        <a:lstStyle/>
        <a:p>
          <a:endParaRPr lang="ru-RU"/>
        </a:p>
      </dgm:t>
    </dgm:pt>
    <dgm:pt modelId="{C634A18B-02EA-4D18-826F-F34FC777A9A9}" type="sibTrans" cxnId="{10117DCC-22A8-4075-8D6A-AAFFB926E743}">
      <dgm:prSet/>
      <dgm:spPr/>
      <dgm:t>
        <a:bodyPr/>
        <a:lstStyle/>
        <a:p>
          <a:endParaRPr lang="ru-RU"/>
        </a:p>
      </dgm:t>
    </dgm:pt>
    <dgm:pt modelId="{5A5DA8AF-01D7-4460-80BD-88093C093BC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Выслушивать мнение друг друга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4622FA0-0828-40C0-B72C-07C859F26C61}" type="parTrans" cxnId="{D38D8A94-F667-4A70-82F5-1C6EA57107F1}">
      <dgm:prSet/>
      <dgm:spPr/>
      <dgm:t>
        <a:bodyPr/>
        <a:lstStyle/>
        <a:p>
          <a:endParaRPr lang="ru-RU"/>
        </a:p>
      </dgm:t>
    </dgm:pt>
    <dgm:pt modelId="{BF024BC6-E21E-44B0-84CC-C23AA6451C86}" type="sibTrans" cxnId="{D38D8A94-F667-4A70-82F5-1C6EA57107F1}">
      <dgm:prSet/>
      <dgm:spPr/>
      <dgm:t>
        <a:bodyPr/>
        <a:lstStyle/>
        <a:p>
          <a:endParaRPr lang="ru-RU"/>
        </a:p>
      </dgm:t>
    </dgm:pt>
    <dgm:pt modelId="{D2327BA8-679B-4BC3-A8FB-200C3CDC69E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Относиться к высказываниям говорящего с уважением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A1608C6-06DC-41AE-948D-FECEFBB4F65B}" type="parTrans" cxnId="{B2AB9C4C-47D9-4781-B4AA-D5E4683849B8}">
      <dgm:prSet/>
      <dgm:spPr/>
      <dgm:t>
        <a:bodyPr/>
        <a:lstStyle/>
        <a:p>
          <a:endParaRPr lang="ru-RU"/>
        </a:p>
      </dgm:t>
    </dgm:pt>
    <dgm:pt modelId="{EB2CEEA1-0932-49E6-81AE-9DD7CFCC8722}" type="sibTrans" cxnId="{B2AB9C4C-47D9-4781-B4AA-D5E4683849B8}">
      <dgm:prSet/>
      <dgm:spPr/>
      <dgm:t>
        <a:bodyPr/>
        <a:lstStyle/>
        <a:p>
          <a:endParaRPr lang="ru-RU"/>
        </a:p>
      </dgm:t>
    </dgm:pt>
    <dgm:pt modelId="{B3C7745C-9B28-43C1-A51A-0B36952422E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 перебивать друг друга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ADBFE18-3E3A-4454-9E67-51B7AE57B0F4}" type="parTrans" cxnId="{C7BA202A-BD5B-4344-B7D3-4F155FC39165}">
      <dgm:prSet/>
      <dgm:spPr/>
      <dgm:t>
        <a:bodyPr/>
        <a:lstStyle/>
        <a:p>
          <a:endParaRPr lang="ru-RU"/>
        </a:p>
      </dgm:t>
    </dgm:pt>
    <dgm:pt modelId="{E0B9C516-1923-4D71-A761-BB98EF39B927}" type="sibTrans" cxnId="{C7BA202A-BD5B-4344-B7D3-4F155FC39165}">
      <dgm:prSet/>
      <dgm:spPr/>
      <dgm:t>
        <a:bodyPr/>
        <a:lstStyle/>
        <a:p>
          <a:endParaRPr lang="ru-RU"/>
        </a:p>
      </dgm:t>
    </dgm:pt>
    <dgm:pt modelId="{71D98E17-E5E9-4C91-A73A-C2BBED2454DC}" type="pres">
      <dgm:prSet presAssocID="{D44D2088-747B-4117-9193-77872D0357F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E4BF2A-6A8C-4A3D-8380-46CE2B18195B}" type="pres">
      <dgm:prSet presAssocID="{0F573364-7B35-4B5D-B88B-C5B6F3017A37}" presName="parentLin" presStyleCnt="0"/>
      <dgm:spPr/>
    </dgm:pt>
    <dgm:pt modelId="{C533B8C4-17D5-4B71-93A0-1BA60081F303}" type="pres">
      <dgm:prSet presAssocID="{0F573364-7B35-4B5D-B88B-C5B6F3017A3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9830A42-DDDD-4194-84E5-FDB165576AA6}" type="pres">
      <dgm:prSet presAssocID="{0F573364-7B35-4B5D-B88B-C5B6F3017A3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21FB8-19C4-4F19-95E2-EC2AB2585BB4}" type="pres">
      <dgm:prSet presAssocID="{0F573364-7B35-4B5D-B88B-C5B6F3017A37}" presName="negativeSpace" presStyleCnt="0"/>
      <dgm:spPr/>
    </dgm:pt>
    <dgm:pt modelId="{42504374-0030-4B51-A50F-1B071BB52C42}" type="pres">
      <dgm:prSet presAssocID="{0F573364-7B35-4B5D-B88B-C5B6F3017A37}" presName="childText" presStyleLbl="conFgAcc1" presStyleIdx="0" presStyleCnt="4">
        <dgm:presLayoutVars>
          <dgm:bulletEnabled val="1"/>
        </dgm:presLayoutVars>
      </dgm:prSet>
      <dgm:spPr/>
    </dgm:pt>
    <dgm:pt modelId="{D6EF41A5-2E68-4166-8AC8-743AC41EADC6}" type="pres">
      <dgm:prSet presAssocID="{C634A18B-02EA-4D18-826F-F34FC777A9A9}" presName="spaceBetweenRectangles" presStyleCnt="0"/>
      <dgm:spPr/>
    </dgm:pt>
    <dgm:pt modelId="{819BCC22-3E9D-4B9B-85EC-96AF62BDDEC9}" type="pres">
      <dgm:prSet presAssocID="{5A5DA8AF-01D7-4460-80BD-88093C093BCE}" presName="parentLin" presStyleCnt="0"/>
      <dgm:spPr/>
    </dgm:pt>
    <dgm:pt modelId="{21AB3C27-B35A-4DD6-B237-A6418395D7B2}" type="pres">
      <dgm:prSet presAssocID="{5A5DA8AF-01D7-4460-80BD-88093C093BC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92C4E58-9874-4626-9080-6816F43D0A73}" type="pres">
      <dgm:prSet presAssocID="{5A5DA8AF-01D7-4460-80BD-88093C093BC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00F84-562E-4FAE-8CEF-AD340758F511}" type="pres">
      <dgm:prSet presAssocID="{5A5DA8AF-01D7-4460-80BD-88093C093BCE}" presName="negativeSpace" presStyleCnt="0"/>
      <dgm:spPr/>
    </dgm:pt>
    <dgm:pt modelId="{20762732-FCFC-4A7E-8FC9-90EB43DD7F5C}" type="pres">
      <dgm:prSet presAssocID="{5A5DA8AF-01D7-4460-80BD-88093C093BCE}" presName="childText" presStyleLbl="conFgAcc1" presStyleIdx="1" presStyleCnt="4">
        <dgm:presLayoutVars>
          <dgm:bulletEnabled val="1"/>
        </dgm:presLayoutVars>
      </dgm:prSet>
      <dgm:spPr/>
    </dgm:pt>
    <dgm:pt modelId="{3CF78183-B072-43D0-8397-3F4BF7A4850C}" type="pres">
      <dgm:prSet presAssocID="{BF024BC6-E21E-44B0-84CC-C23AA6451C86}" presName="spaceBetweenRectangles" presStyleCnt="0"/>
      <dgm:spPr/>
    </dgm:pt>
    <dgm:pt modelId="{535E9F22-B9B7-4539-8E07-82F840946550}" type="pres">
      <dgm:prSet presAssocID="{D2327BA8-679B-4BC3-A8FB-200C3CDC69EE}" presName="parentLin" presStyleCnt="0"/>
      <dgm:spPr/>
    </dgm:pt>
    <dgm:pt modelId="{FFF55755-1369-44C3-BD6C-50C07295B085}" type="pres">
      <dgm:prSet presAssocID="{D2327BA8-679B-4BC3-A8FB-200C3CDC69E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A725007-660E-428B-92AE-F4E296C056BD}" type="pres">
      <dgm:prSet presAssocID="{D2327BA8-679B-4BC3-A8FB-200C3CDC69EE}" presName="parentText" presStyleLbl="node1" presStyleIdx="2" presStyleCnt="4" custLinFactNeighborY="-27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0231E-ED8D-4E32-8C70-4449679566C9}" type="pres">
      <dgm:prSet presAssocID="{D2327BA8-679B-4BC3-A8FB-200C3CDC69EE}" presName="negativeSpace" presStyleCnt="0"/>
      <dgm:spPr/>
    </dgm:pt>
    <dgm:pt modelId="{76539803-1F78-4A1D-B43C-D32FD682F9F5}" type="pres">
      <dgm:prSet presAssocID="{D2327BA8-679B-4BC3-A8FB-200C3CDC69EE}" presName="childText" presStyleLbl="conFgAcc1" presStyleIdx="2" presStyleCnt="4">
        <dgm:presLayoutVars>
          <dgm:bulletEnabled val="1"/>
        </dgm:presLayoutVars>
      </dgm:prSet>
      <dgm:spPr/>
    </dgm:pt>
    <dgm:pt modelId="{A9E917F5-0E87-4441-9359-B0866BAC8F83}" type="pres">
      <dgm:prSet presAssocID="{EB2CEEA1-0932-49E6-81AE-9DD7CFCC8722}" presName="spaceBetweenRectangles" presStyleCnt="0"/>
      <dgm:spPr/>
    </dgm:pt>
    <dgm:pt modelId="{1B84772C-66F5-4F6B-BDC1-80C49D9703CB}" type="pres">
      <dgm:prSet presAssocID="{B3C7745C-9B28-43C1-A51A-0B36952422EC}" presName="parentLin" presStyleCnt="0"/>
      <dgm:spPr/>
    </dgm:pt>
    <dgm:pt modelId="{A7273AE8-81D9-4298-9E7F-8656F9C13E2C}" type="pres">
      <dgm:prSet presAssocID="{B3C7745C-9B28-43C1-A51A-0B36952422EC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86DD0D1-735E-4B4D-B4E4-6DC962FF0409}" type="pres">
      <dgm:prSet presAssocID="{B3C7745C-9B28-43C1-A51A-0B36952422E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97E3B-0833-42CF-876E-887202C1EC6C}" type="pres">
      <dgm:prSet presAssocID="{B3C7745C-9B28-43C1-A51A-0B36952422EC}" presName="negativeSpace" presStyleCnt="0"/>
      <dgm:spPr/>
    </dgm:pt>
    <dgm:pt modelId="{F5BE0D6D-7A3C-4A33-BFB9-F1D0F7C53A4F}" type="pres">
      <dgm:prSet presAssocID="{B3C7745C-9B28-43C1-A51A-0B36952422E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F539273-4366-4648-BBC7-3B08C602C0AF}" type="presOf" srcId="{5A5DA8AF-01D7-4460-80BD-88093C093BCE}" destId="{F92C4E58-9874-4626-9080-6816F43D0A73}" srcOrd="1" destOrd="0" presId="urn:microsoft.com/office/officeart/2005/8/layout/list1"/>
    <dgm:cxn modelId="{19FEB88E-C143-4A6A-8D56-9B60582DA4FE}" type="presOf" srcId="{B3C7745C-9B28-43C1-A51A-0B36952422EC}" destId="{386DD0D1-735E-4B4D-B4E4-6DC962FF0409}" srcOrd="1" destOrd="0" presId="urn:microsoft.com/office/officeart/2005/8/layout/list1"/>
    <dgm:cxn modelId="{B2AB9C4C-47D9-4781-B4AA-D5E4683849B8}" srcId="{D44D2088-747B-4117-9193-77872D0357F1}" destId="{D2327BA8-679B-4BC3-A8FB-200C3CDC69EE}" srcOrd="2" destOrd="0" parTransId="{2A1608C6-06DC-41AE-948D-FECEFBB4F65B}" sibTransId="{EB2CEEA1-0932-49E6-81AE-9DD7CFCC8722}"/>
    <dgm:cxn modelId="{78133D0B-F74B-4BE5-8DD1-8F32C5F76617}" type="presOf" srcId="{5A5DA8AF-01D7-4460-80BD-88093C093BCE}" destId="{21AB3C27-B35A-4DD6-B237-A6418395D7B2}" srcOrd="0" destOrd="0" presId="urn:microsoft.com/office/officeart/2005/8/layout/list1"/>
    <dgm:cxn modelId="{10117DCC-22A8-4075-8D6A-AAFFB926E743}" srcId="{D44D2088-747B-4117-9193-77872D0357F1}" destId="{0F573364-7B35-4B5D-B88B-C5B6F3017A37}" srcOrd="0" destOrd="0" parTransId="{B20E3628-C09D-46FE-AB59-D65CA3E13DC2}" sibTransId="{C634A18B-02EA-4D18-826F-F34FC777A9A9}"/>
    <dgm:cxn modelId="{49C82FFF-BB28-47D1-8D04-E48B05789571}" type="presOf" srcId="{D44D2088-747B-4117-9193-77872D0357F1}" destId="{71D98E17-E5E9-4C91-A73A-C2BBED2454DC}" srcOrd="0" destOrd="0" presId="urn:microsoft.com/office/officeart/2005/8/layout/list1"/>
    <dgm:cxn modelId="{965FE635-B73E-48CD-A2BA-6C4752990993}" type="presOf" srcId="{D2327BA8-679B-4BC3-A8FB-200C3CDC69EE}" destId="{BA725007-660E-428B-92AE-F4E296C056BD}" srcOrd="1" destOrd="0" presId="urn:microsoft.com/office/officeart/2005/8/layout/list1"/>
    <dgm:cxn modelId="{5DF87AC0-D5C3-4366-A586-5B4803AB1348}" type="presOf" srcId="{B3C7745C-9B28-43C1-A51A-0B36952422EC}" destId="{A7273AE8-81D9-4298-9E7F-8656F9C13E2C}" srcOrd="0" destOrd="0" presId="urn:microsoft.com/office/officeart/2005/8/layout/list1"/>
    <dgm:cxn modelId="{D01C1E28-0320-446D-A27B-B5F724CCD77B}" type="presOf" srcId="{D2327BA8-679B-4BC3-A8FB-200C3CDC69EE}" destId="{FFF55755-1369-44C3-BD6C-50C07295B085}" srcOrd="0" destOrd="0" presId="urn:microsoft.com/office/officeart/2005/8/layout/list1"/>
    <dgm:cxn modelId="{8327E764-D079-468C-8E4E-30309C3D74B4}" type="presOf" srcId="{0F573364-7B35-4B5D-B88B-C5B6F3017A37}" destId="{99830A42-DDDD-4194-84E5-FDB165576AA6}" srcOrd="1" destOrd="0" presId="urn:microsoft.com/office/officeart/2005/8/layout/list1"/>
    <dgm:cxn modelId="{A1FE28F3-3A4F-4F31-87FA-5AD61F63C5A6}" type="presOf" srcId="{0F573364-7B35-4B5D-B88B-C5B6F3017A37}" destId="{C533B8C4-17D5-4B71-93A0-1BA60081F303}" srcOrd="0" destOrd="0" presId="urn:microsoft.com/office/officeart/2005/8/layout/list1"/>
    <dgm:cxn modelId="{C7BA202A-BD5B-4344-B7D3-4F155FC39165}" srcId="{D44D2088-747B-4117-9193-77872D0357F1}" destId="{B3C7745C-9B28-43C1-A51A-0B36952422EC}" srcOrd="3" destOrd="0" parTransId="{DADBFE18-3E3A-4454-9E67-51B7AE57B0F4}" sibTransId="{E0B9C516-1923-4D71-A761-BB98EF39B927}"/>
    <dgm:cxn modelId="{D38D8A94-F667-4A70-82F5-1C6EA57107F1}" srcId="{D44D2088-747B-4117-9193-77872D0357F1}" destId="{5A5DA8AF-01D7-4460-80BD-88093C093BCE}" srcOrd="1" destOrd="0" parTransId="{D4622FA0-0828-40C0-B72C-07C859F26C61}" sibTransId="{BF024BC6-E21E-44B0-84CC-C23AA6451C86}"/>
    <dgm:cxn modelId="{1F2CC37C-4D79-4DED-BEC8-D20C00AF31CF}" type="presParOf" srcId="{71D98E17-E5E9-4C91-A73A-C2BBED2454DC}" destId="{98E4BF2A-6A8C-4A3D-8380-46CE2B18195B}" srcOrd="0" destOrd="0" presId="urn:microsoft.com/office/officeart/2005/8/layout/list1"/>
    <dgm:cxn modelId="{703869E1-AE4B-441D-BFC9-D1A8AC428D79}" type="presParOf" srcId="{98E4BF2A-6A8C-4A3D-8380-46CE2B18195B}" destId="{C533B8C4-17D5-4B71-93A0-1BA60081F303}" srcOrd="0" destOrd="0" presId="urn:microsoft.com/office/officeart/2005/8/layout/list1"/>
    <dgm:cxn modelId="{3F941398-0B6A-4F26-8830-92275B00EA71}" type="presParOf" srcId="{98E4BF2A-6A8C-4A3D-8380-46CE2B18195B}" destId="{99830A42-DDDD-4194-84E5-FDB165576AA6}" srcOrd="1" destOrd="0" presId="urn:microsoft.com/office/officeart/2005/8/layout/list1"/>
    <dgm:cxn modelId="{FC780F88-3081-416D-B037-396A02371C49}" type="presParOf" srcId="{71D98E17-E5E9-4C91-A73A-C2BBED2454DC}" destId="{E4121FB8-19C4-4F19-95E2-EC2AB2585BB4}" srcOrd="1" destOrd="0" presId="urn:microsoft.com/office/officeart/2005/8/layout/list1"/>
    <dgm:cxn modelId="{F7B05052-7066-4990-B8B6-083CE5611A67}" type="presParOf" srcId="{71D98E17-E5E9-4C91-A73A-C2BBED2454DC}" destId="{42504374-0030-4B51-A50F-1B071BB52C42}" srcOrd="2" destOrd="0" presId="urn:microsoft.com/office/officeart/2005/8/layout/list1"/>
    <dgm:cxn modelId="{8A99C28A-7840-4E46-9DB7-28CC7C6B90AB}" type="presParOf" srcId="{71D98E17-E5E9-4C91-A73A-C2BBED2454DC}" destId="{D6EF41A5-2E68-4166-8AC8-743AC41EADC6}" srcOrd="3" destOrd="0" presId="urn:microsoft.com/office/officeart/2005/8/layout/list1"/>
    <dgm:cxn modelId="{0B2FC99F-F346-420E-8156-A2DF219E9F65}" type="presParOf" srcId="{71D98E17-E5E9-4C91-A73A-C2BBED2454DC}" destId="{819BCC22-3E9D-4B9B-85EC-96AF62BDDEC9}" srcOrd="4" destOrd="0" presId="urn:microsoft.com/office/officeart/2005/8/layout/list1"/>
    <dgm:cxn modelId="{183F94D7-83C2-43B1-A952-1DB703D72AE5}" type="presParOf" srcId="{819BCC22-3E9D-4B9B-85EC-96AF62BDDEC9}" destId="{21AB3C27-B35A-4DD6-B237-A6418395D7B2}" srcOrd="0" destOrd="0" presId="urn:microsoft.com/office/officeart/2005/8/layout/list1"/>
    <dgm:cxn modelId="{657B9D5E-0B67-49F6-A746-3CDC440C7FF1}" type="presParOf" srcId="{819BCC22-3E9D-4B9B-85EC-96AF62BDDEC9}" destId="{F92C4E58-9874-4626-9080-6816F43D0A73}" srcOrd="1" destOrd="0" presId="urn:microsoft.com/office/officeart/2005/8/layout/list1"/>
    <dgm:cxn modelId="{CCB52887-8AF8-4923-8866-E1ABC5D6D3A4}" type="presParOf" srcId="{71D98E17-E5E9-4C91-A73A-C2BBED2454DC}" destId="{72800F84-562E-4FAE-8CEF-AD340758F511}" srcOrd="5" destOrd="0" presId="urn:microsoft.com/office/officeart/2005/8/layout/list1"/>
    <dgm:cxn modelId="{D9B97E3F-D452-4396-8109-2BBB7BBB16BE}" type="presParOf" srcId="{71D98E17-E5E9-4C91-A73A-C2BBED2454DC}" destId="{20762732-FCFC-4A7E-8FC9-90EB43DD7F5C}" srcOrd="6" destOrd="0" presId="urn:microsoft.com/office/officeart/2005/8/layout/list1"/>
    <dgm:cxn modelId="{D140CDBB-9B09-4B65-8497-20A9A877218C}" type="presParOf" srcId="{71D98E17-E5E9-4C91-A73A-C2BBED2454DC}" destId="{3CF78183-B072-43D0-8397-3F4BF7A4850C}" srcOrd="7" destOrd="0" presId="urn:microsoft.com/office/officeart/2005/8/layout/list1"/>
    <dgm:cxn modelId="{AFC4C6A5-3778-4581-A0EA-234A48633D7A}" type="presParOf" srcId="{71D98E17-E5E9-4C91-A73A-C2BBED2454DC}" destId="{535E9F22-B9B7-4539-8E07-82F840946550}" srcOrd="8" destOrd="0" presId="urn:microsoft.com/office/officeart/2005/8/layout/list1"/>
    <dgm:cxn modelId="{764274A7-C8B4-4C51-B6A2-03D75513DAF2}" type="presParOf" srcId="{535E9F22-B9B7-4539-8E07-82F840946550}" destId="{FFF55755-1369-44C3-BD6C-50C07295B085}" srcOrd="0" destOrd="0" presId="urn:microsoft.com/office/officeart/2005/8/layout/list1"/>
    <dgm:cxn modelId="{C2A15485-F561-474D-9DFC-FAC3C361AF64}" type="presParOf" srcId="{535E9F22-B9B7-4539-8E07-82F840946550}" destId="{BA725007-660E-428B-92AE-F4E296C056BD}" srcOrd="1" destOrd="0" presId="urn:microsoft.com/office/officeart/2005/8/layout/list1"/>
    <dgm:cxn modelId="{6F62A289-80D8-415E-A2CE-EF0225A8516B}" type="presParOf" srcId="{71D98E17-E5E9-4C91-A73A-C2BBED2454DC}" destId="{3B70231E-ED8D-4E32-8C70-4449679566C9}" srcOrd="9" destOrd="0" presId="urn:microsoft.com/office/officeart/2005/8/layout/list1"/>
    <dgm:cxn modelId="{61172793-62D1-419A-BCB5-9433877379FD}" type="presParOf" srcId="{71D98E17-E5E9-4C91-A73A-C2BBED2454DC}" destId="{76539803-1F78-4A1D-B43C-D32FD682F9F5}" srcOrd="10" destOrd="0" presId="urn:microsoft.com/office/officeart/2005/8/layout/list1"/>
    <dgm:cxn modelId="{FC1A7F93-8EEF-4280-A232-5566563F6DEE}" type="presParOf" srcId="{71D98E17-E5E9-4C91-A73A-C2BBED2454DC}" destId="{A9E917F5-0E87-4441-9359-B0866BAC8F83}" srcOrd="11" destOrd="0" presId="urn:microsoft.com/office/officeart/2005/8/layout/list1"/>
    <dgm:cxn modelId="{ABAE7A89-33A7-4C4F-A0DE-891D77345982}" type="presParOf" srcId="{71D98E17-E5E9-4C91-A73A-C2BBED2454DC}" destId="{1B84772C-66F5-4F6B-BDC1-80C49D9703CB}" srcOrd="12" destOrd="0" presId="urn:microsoft.com/office/officeart/2005/8/layout/list1"/>
    <dgm:cxn modelId="{992AD2CB-5757-4D6D-8A67-6654480C5497}" type="presParOf" srcId="{1B84772C-66F5-4F6B-BDC1-80C49D9703CB}" destId="{A7273AE8-81D9-4298-9E7F-8656F9C13E2C}" srcOrd="0" destOrd="0" presId="urn:microsoft.com/office/officeart/2005/8/layout/list1"/>
    <dgm:cxn modelId="{F63A6288-94E2-448A-B653-CC0B86290A7E}" type="presParOf" srcId="{1B84772C-66F5-4F6B-BDC1-80C49D9703CB}" destId="{386DD0D1-735E-4B4D-B4E4-6DC962FF0409}" srcOrd="1" destOrd="0" presId="urn:microsoft.com/office/officeart/2005/8/layout/list1"/>
    <dgm:cxn modelId="{52F4E98D-A9F4-4580-AB37-C2748C2E7EF1}" type="presParOf" srcId="{71D98E17-E5E9-4C91-A73A-C2BBED2454DC}" destId="{36D97E3B-0833-42CF-876E-887202C1EC6C}" srcOrd="13" destOrd="0" presId="urn:microsoft.com/office/officeart/2005/8/layout/list1"/>
    <dgm:cxn modelId="{CCCFA7C0-BD5D-4C5A-94D6-2F7C524F75C1}" type="presParOf" srcId="{71D98E17-E5E9-4C91-A73A-C2BBED2454DC}" destId="{F5BE0D6D-7A3C-4A33-BFB9-F1D0F7C53A4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04374-0030-4B51-A50F-1B071BB52C42}">
      <dsp:nvSpPr>
        <dsp:cNvPr id="0" name=""/>
        <dsp:cNvSpPr/>
      </dsp:nvSpPr>
      <dsp:spPr>
        <a:xfrm>
          <a:off x="0" y="397123"/>
          <a:ext cx="721523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30A42-DDDD-4194-84E5-FDB165576AA6}">
      <dsp:nvSpPr>
        <dsp:cNvPr id="0" name=""/>
        <dsp:cNvSpPr/>
      </dsp:nvSpPr>
      <dsp:spPr>
        <a:xfrm>
          <a:off x="360761" y="13363"/>
          <a:ext cx="5050666" cy="767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Общаться так, чтобы не мешать работе других команд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228" y="50830"/>
        <a:ext cx="4975732" cy="692586"/>
      </dsp:txXfrm>
    </dsp:sp>
    <dsp:sp modelId="{20762732-FCFC-4A7E-8FC9-90EB43DD7F5C}">
      <dsp:nvSpPr>
        <dsp:cNvPr id="0" name=""/>
        <dsp:cNvSpPr/>
      </dsp:nvSpPr>
      <dsp:spPr>
        <a:xfrm>
          <a:off x="0" y="1576483"/>
          <a:ext cx="721523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45470"/>
              <a:satOff val="13513"/>
              <a:lumOff val="-164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2C4E58-9874-4626-9080-6816F43D0A73}">
      <dsp:nvSpPr>
        <dsp:cNvPr id="0" name=""/>
        <dsp:cNvSpPr/>
      </dsp:nvSpPr>
      <dsp:spPr>
        <a:xfrm>
          <a:off x="360761" y="1192723"/>
          <a:ext cx="5050666" cy="767520"/>
        </a:xfrm>
        <a:prstGeom prst="roundRect">
          <a:avLst/>
        </a:prstGeom>
        <a:gradFill rotWithShape="0">
          <a:gsLst>
            <a:gs pos="0">
              <a:schemeClr val="accent5">
                <a:hueOff val="245470"/>
                <a:satOff val="13513"/>
                <a:lumOff val="-16405"/>
                <a:alphaOff val="0"/>
                <a:tint val="50000"/>
                <a:satMod val="300000"/>
              </a:schemeClr>
            </a:gs>
            <a:gs pos="35000">
              <a:schemeClr val="accent5">
                <a:hueOff val="245470"/>
                <a:satOff val="13513"/>
                <a:lumOff val="-16405"/>
                <a:alphaOff val="0"/>
                <a:tint val="37000"/>
                <a:satMod val="300000"/>
              </a:schemeClr>
            </a:gs>
            <a:gs pos="100000">
              <a:schemeClr val="accent5">
                <a:hueOff val="245470"/>
                <a:satOff val="13513"/>
                <a:lumOff val="-164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Выслушивать мнение друг друга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228" y="1230190"/>
        <a:ext cx="4975732" cy="692586"/>
      </dsp:txXfrm>
    </dsp:sp>
    <dsp:sp modelId="{76539803-1F78-4A1D-B43C-D32FD682F9F5}">
      <dsp:nvSpPr>
        <dsp:cNvPr id="0" name=""/>
        <dsp:cNvSpPr/>
      </dsp:nvSpPr>
      <dsp:spPr>
        <a:xfrm>
          <a:off x="0" y="2755843"/>
          <a:ext cx="721523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490941"/>
              <a:satOff val="27027"/>
              <a:lumOff val="-328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25007-660E-428B-92AE-F4E296C056BD}">
      <dsp:nvSpPr>
        <dsp:cNvPr id="0" name=""/>
        <dsp:cNvSpPr/>
      </dsp:nvSpPr>
      <dsp:spPr>
        <a:xfrm>
          <a:off x="360761" y="2351299"/>
          <a:ext cx="5050666" cy="767520"/>
        </a:xfrm>
        <a:prstGeom prst="roundRect">
          <a:avLst/>
        </a:prstGeom>
        <a:gradFill rotWithShape="0">
          <a:gsLst>
            <a:gs pos="0">
              <a:schemeClr val="accent5">
                <a:hueOff val="490941"/>
                <a:satOff val="27027"/>
                <a:lumOff val="-32810"/>
                <a:alphaOff val="0"/>
                <a:tint val="50000"/>
                <a:satMod val="300000"/>
              </a:schemeClr>
            </a:gs>
            <a:gs pos="35000">
              <a:schemeClr val="accent5">
                <a:hueOff val="490941"/>
                <a:satOff val="27027"/>
                <a:lumOff val="-32810"/>
                <a:alphaOff val="0"/>
                <a:tint val="37000"/>
                <a:satMod val="300000"/>
              </a:schemeClr>
            </a:gs>
            <a:gs pos="100000">
              <a:schemeClr val="accent5">
                <a:hueOff val="490941"/>
                <a:satOff val="27027"/>
                <a:lumOff val="-3281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Относиться к высказываниям говорящего с уважением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228" y="2388766"/>
        <a:ext cx="4975732" cy="692586"/>
      </dsp:txXfrm>
    </dsp:sp>
    <dsp:sp modelId="{F5BE0D6D-7A3C-4A33-BFB9-F1D0F7C53A4F}">
      <dsp:nvSpPr>
        <dsp:cNvPr id="0" name=""/>
        <dsp:cNvSpPr/>
      </dsp:nvSpPr>
      <dsp:spPr>
        <a:xfrm>
          <a:off x="0" y="3935204"/>
          <a:ext cx="721523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36411"/>
              <a:satOff val="40540"/>
              <a:lumOff val="-492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DD0D1-735E-4B4D-B4E4-6DC962FF0409}">
      <dsp:nvSpPr>
        <dsp:cNvPr id="0" name=""/>
        <dsp:cNvSpPr/>
      </dsp:nvSpPr>
      <dsp:spPr>
        <a:xfrm>
          <a:off x="360761" y="3551444"/>
          <a:ext cx="5050666" cy="767520"/>
        </a:xfrm>
        <a:prstGeom prst="roundRect">
          <a:avLst/>
        </a:prstGeom>
        <a:gradFill rotWithShape="0">
          <a:gsLst>
            <a:gs pos="0">
              <a:schemeClr val="accent5">
                <a:hueOff val="736411"/>
                <a:satOff val="40540"/>
                <a:lumOff val="-49215"/>
                <a:alphaOff val="0"/>
                <a:tint val="50000"/>
                <a:satMod val="300000"/>
              </a:schemeClr>
            </a:gs>
            <a:gs pos="35000">
              <a:schemeClr val="accent5">
                <a:hueOff val="736411"/>
                <a:satOff val="40540"/>
                <a:lumOff val="-49215"/>
                <a:alphaOff val="0"/>
                <a:tint val="37000"/>
                <a:satMod val="300000"/>
              </a:schemeClr>
            </a:gs>
            <a:gs pos="100000">
              <a:schemeClr val="accent5">
                <a:hueOff val="736411"/>
                <a:satOff val="40540"/>
                <a:lumOff val="-492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903" tIns="0" rIns="19090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Не перебивать друг друга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228" y="3588911"/>
        <a:ext cx="4975732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fld id="{2821F680-90CD-4015-9C8E-6F0C32244E2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66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843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/>
            </a:lvl1pPr>
          </a:lstStyle>
          <a:p>
            <a:endParaRPr lang="ru-RU"/>
          </a:p>
        </p:txBody>
      </p:sp>
      <p:sp>
        <p:nvSpPr>
          <p:cNvPr id="1843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/>
            </a:lvl1pPr>
          </a:lstStyle>
          <a:p>
            <a:fld id="{85927D3F-2961-4CE4-BE62-29C3AC0774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19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27D3F-2961-4CE4-BE62-29C3AC07743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60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endParaRPr lang="ru-RU"/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7428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3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5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40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41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42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43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17444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45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17446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17447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17448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49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50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51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452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3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</a:pPr>
                  <a:endParaRPr kumimoji="1" lang="ru-RU" sz="2400"/>
                </a:p>
              </p:txBody>
            </p:sp>
            <p:sp>
              <p:nvSpPr>
                <p:cNvPr id="17454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</a:pPr>
                  <a:endParaRPr kumimoji="1" lang="ru-RU" sz="2400"/>
                </a:p>
              </p:txBody>
            </p:sp>
            <p:sp>
              <p:nvSpPr>
                <p:cNvPr id="17455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</a:pPr>
                  <a:endParaRPr kumimoji="1" lang="ru-RU" sz="2400"/>
                </a:p>
              </p:txBody>
            </p:sp>
          </p:grpSp>
          <p:grpSp>
            <p:nvGrpSpPr>
              <p:cNvPr id="17456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17457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8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9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60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61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62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</a:pPr>
                  <a:endParaRPr kumimoji="1" lang="ru-RU" sz="2400"/>
                </a:p>
              </p:txBody>
            </p:sp>
          </p:grpSp>
        </p:grpSp>
      </p:grpSp>
      <p:sp>
        <p:nvSpPr>
          <p:cNvPr id="17463" name="Rectangle 5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64" name="Rectangle 5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87C6A3-6013-448F-B530-96D0F0EDC2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FC8DD-A683-4C23-BC3F-C3B4AD6102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44366-27E6-46FB-BD7C-0AE431E6FD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09E9D-31E2-4446-8A98-E368B07C8A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685DF-2E71-4C5C-9903-C2A43CBF1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0C6A9-7668-4C2A-A092-1FC344076E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348A5-AD7D-408C-A1A8-2D09CD0E7B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2A292-5D83-477D-B8CF-55590CE4B2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E97B1-AFBA-48CB-860C-2F18A093EC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F0594-4051-4643-9CE5-5B7AF2D52F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16CD3-3ACD-4786-927A-9DD3119975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kumimoji="1" lang="ru-RU" sz="2400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1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17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641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642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27B0699-D530-499E-989D-B6FA59553C4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14818"/>
            <a:ext cx="25336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03648" y="260648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Propisi" panose="02000508030000020003" pitchFamily="2" charset="0"/>
              </a:rPr>
              <a:t>18 апреля.</a:t>
            </a:r>
          </a:p>
          <a:p>
            <a:pPr algn="ctr"/>
            <a:r>
              <a:rPr lang="ru-RU" sz="5400" b="1" dirty="0" smtClean="0">
                <a:latin typeface="Propisi" panose="02000508030000020003" pitchFamily="2" charset="0"/>
              </a:rPr>
              <a:t>Классная работа.</a:t>
            </a:r>
          </a:p>
          <a:p>
            <a:r>
              <a:rPr lang="ru-RU" sz="5400" b="1" dirty="0">
                <a:latin typeface="Propisi" panose="02000508030000020003" pitchFamily="2" charset="0"/>
              </a:rPr>
              <a:t> </a:t>
            </a:r>
            <a:r>
              <a:rPr lang="ru-RU" sz="5400" b="1" dirty="0" smtClean="0">
                <a:latin typeface="Propisi" panose="02000508030000020003" pitchFamily="2" charset="0"/>
              </a:rPr>
              <a:t>        кто? что?           какая? какое? какой?              какие?</a:t>
            </a:r>
            <a:endParaRPr lang="ru-RU" sz="5400" b="1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929354" cy="1725602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solidFill>
                  <a:srgbClr val="7030A0"/>
                </a:solidFill>
                <a:latin typeface="Propisi" pitchFamily="2" charset="0"/>
              </a:rPr>
              <a:t>дельфин</a:t>
            </a:r>
            <a:endParaRPr lang="ru-RU" sz="10000" b="1" dirty="0">
              <a:solidFill>
                <a:srgbClr val="7030A0"/>
              </a:solidFill>
              <a:latin typeface="Propisi" pitchFamily="2" charset="0"/>
            </a:endParaRPr>
          </a:p>
        </p:txBody>
      </p:sp>
      <p:pic>
        <p:nvPicPr>
          <p:cNvPr id="4" name="Содержимое 3" descr="дкльфин.jpg"/>
          <p:cNvPicPr>
            <a:picLocks noGrp="1" noChangeAspect="1"/>
          </p:cNvPicPr>
          <p:nvPr>
            <p:ph idx="1"/>
          </p:nvPr>
        </p:nvPicPr>
        <p:blipFill>
          <a:blip r:embed="rId2"/>
          <a:srcRect t="17253" b="15301"/>
          <a:stretch>
            <a:fillRect/>
          </a:stretch>
        </p:blipFill>
        <p:spPr>
          <a:xfrm>
            <a:off x="1500166" y="2285992"/>
            <a:ext cx="6072230" cy="4121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500174"/>
            <a:ext cx="6872278" cy="2786082"/>
          </a:xfrm>
        </p:spPr>
        <p:txBody>
          <a:bodyPr>
            <a:noAutofit/>
          </a:bodyPr>
          <a:lstStyle/>
          <a:p>
            <a:r>
              <a:rPr lang="ru-RU" sz="15000" b="1" dirty="0" err="1">
                <a:latin typeface="Propisi" pitchFamily="2" charset="0"/>
              </a:rPr>
              <a:t>о</a:t>
            </a:r>
            <a:r>
              <a:rPr lang="ru-RU" sz="15000" b="1" dirty="0" err="1">
                <a:solidFill>
                  <a:srgbClr val="7030A0"/>
                </a:solidFill>
                <a:latin typeface="Propisi" pitchFamily="2" charset="0"/>
              </a:rPr>
              <a:t>с</a:t>
            </a:r>
            <a:r>
              <a:rPr lang="ru-RU" sz="15000" b="1" dirty="0" err="1">
                <a:latin typeface="Propisi" pitchFamily="2" charset="0"/>
              </a:rPr>
              <a:t>каба</a:t>
            </a:r>
            <a:endParaRPr lang="ru-RU" sz="150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6615130" cy="1439850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solidFill>
                  <a:srgbClr val="7030A0"/>
                </a:solidFill>
                <a:latin typeface="Propisi" pitchFamily="2" charset="0"/>
              </a:rPr>
              <a:t>собака</a:t>
            </a:r>
            <a:endParaRPr lang="ru-RU" sz="10000" b="1" dirty="0">
              <a:solidFill>
                <a:srgbClr val="7030A0"/>
              </a:solidFill>
              <a:latin typeface="Propisi" pitchFamily="2" charset="0"/>
            </a:endParaRPr>
          </a:p>
        </p:txBody>
      </p:sp>
      <p:pic>
        <p:nvPicPr>
          <p:cNvPr id="4" name="Содержимое 3" descr="соба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1846" y="1857364"/>
            <a:ext cx="606591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857364"/>
            <a:ext cx="7515220" cy="2071702"/>
          </a:xfrm>
        </p:spPr>
        <p:txBody>
          <a:bodyPr>
            <a:noAutofit/>
          </a:bodyPr>
          <a:lstStyle/>
          <a:p>
            <a:r>
              <a:rPr lang="ru-RU" sz="15000" b="1" dirty="0" err="1">
                <a:latin typeface="Propisi" pitchFamily="2" charset="0"/>
              </a:rPr>
              <a:t>он</a:t>
            </a:r>
            <a:r>
              <a:rPr lang="ru-RU" sz="15000" b="1" dirty="0" err="1">
                <a:solidFill>
                  <a:srgbClr val="7030A0"/>
                </a:solidFill>
                <a:latin typeface="Propisi" pitchFamily="2" charset="0"/>
              </a:rPr>
              <a:t>к</a:t>
            </a:r>
            <a:r>
              <a:rPr lang="ru-RU" sz="15000" b="1" dirty="0" err="1">
                <a:latin typeface="Propisi" pitchFamily="2" charset="0"/>
              </a:rPr>
              <a:t>ь</a:t>
            </a:r>
            <a:endParaRPr lang="ru-RU" sz="150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5143536" cy="1285884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solidFill>
                  <a:srgbClr val="7030A0"/>
                </a:solidFill>
                <a:latin typeface="Propisi" pitchFamily="2" charset="0"/>
              </a:rPr>
              <a:t>конь</a:t>
            </a:r>
            <a:endParaRPr lang="ru-RU" sz="10000" b="1" dirty="0">
              <a:solidFill>
                <a:srgbClr val="7030A0"/>
              </a:solidFill>
              <a:latin typeface="Propisi" pitchFamily="2" charset="0"/>
            </a:endParaRPr>
          </a:p>
        </p:txBody>
      </p:sp>
      <p:pic>
        <p:nvPicPr>
          <p:cNvPr id="4" name="Содержимое 3" descr="конь.jpg"/>
          <p:cNvPicPr>
            <a:picLocks noGrp="1" noChangeAspect="1"/>
          </p:cNvPicPr>
          <p:nvPr>
            <p:ph idx="1"/>
          </p:nvPr>
        </p:nvPicPr>
        <p:blipFill>
          <a:blip r:embed="rId2"/>
          <a:srcRect t="7260"/>
          <a:stretch>
            <a:fillRect/>
          </a:stretch>
        </p:blipFill>
        <p:spPr>
          <a:xfrm>
            <a:off x="1714480" y="1928802"/>
            <a:ext cx="6217441" cy="4197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>
                <a:latin typeface="Propisi" panose="02000508030000020003" pitchFamily="2" charset="0"/>
              </a:rPr>
              <a:t>змея</a:t>
            </a:r>
          </a:p>
          <a:p>
            <a:pPr>
              <a:buNone/>
            </a:pPr>
            <a:r>
              <a:rPr lang="ru-RU" sz="5400" dirty="0" smtClean="0">
                <a:latin typeface="Propisi" panose="02000508030000020003" pitchFamily="2" charset="0"/>
              </a:rPr>
              <a:t>сорока</a:t>
            </a:r>
          </a:p>
          <a:p>
            <a:pPr>
              <a:buNone/>
            </a:pPr>
            <a:r>
              <a:rPr lang="ru-RU" sz="5400" dirty="0" smtClean="0">
                <a:latin typeface="Propisi" panose="02000508030000020003" pitchFamily="2" charset="0"/>
              </a:rPr>
              <a:t>дельфин</a:t>
            </a:r>
          </a:p>
          <a:p>
            <a:pPr>
              <a:buNone/>
            </a:pPr>
            <a:r>
              <a:rPr lang="ru-RU" sz="5400" dirty="0" smtClean="0">
                <a:latin typeface="Propisi" panose="02000508030000020003" pitchFamily="2" charset="0"/>
              </a:rPr>
              <a:t>собака</a:t>
            </a:r>
          </a:p>
          <a:p>
            <a:pPr>
              <a:buNone/>
            </a:pPr>
            <a:r>
              <a:rPr lang="ru-RU" sz="5400" dirty="0" smtClean="0">
                <a:latin typeface="Propisi" panose="02000508030000020003" pitchFamily="2" charset="0"/>
              </a:rPr>
              <a:t>конь</a:t>
            </a:r>
            <a:endParaRPr lang="ru-RU" sz="5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Змея ползёт.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сорока 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дельфин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собака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конь</a:t>
            </a:r>
            <a:endParaRPr lang="ru-RU" sz="4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Змея ползёт.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Сорока летит. 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дельфин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собака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конь</a:t>
            </a:r>
            <a:endParaRPr lang="ru-RU" sz="4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Змея ползёт.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Сорока летит. 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Дельфин плывёт.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собака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конь</a:t>
            </a:r>
            <a:endParaRPr lang="ru-RU" sz="4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Змея ползёт.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Сорока летит. 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Дельфин плывёт.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Собака бежит.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конь</a:t>
            </a:r>
            <a:endParaRPr lang="ru-RU" sz="4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214818"/>
            <a:ext cx="25336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43042" y="285728"/>
            <a:ext cx="6858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Propisi" panose="02000508030000020003" pitchFamily="2" charset="0"/>
              </a:rPr>
              <a:t>Космос, лесная, снежинка, ученик, удивился, счастливый, развеселит, соображает, справедливый.</a:t>
            </a:r>
            <a:endParaRPr lang="ru-RU" sz="5400" b="1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Кто как передвигается?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Змея ползёт.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Сорока летит. 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Дельфин плывёт.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Собака бежит.</a:t>
            </a:r>
          </a:p>
          <a:p>
            <a:pPr>
              <a:buNone/>
            </a:pPr>
            <a:r>
              <a:rPr lang="ru-RU" sz="4400" dirty="0" smtClean="0">
                <a:latin typeface="Propisi" panose="02000508030000020003" pitchFamily="2" charset="0"/>
              </a:rPr>
              <a:t>Конь скачет.</a:t>
            </a:r>
            <a:endParaRPr lang="ru-RU" sz="4400" dirty="0">
              <a:latin typeface="Propisi" panose="02000508030000020003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000108"/>
            <a:ext cx="6872278" cy="4929222"/>
          </a:xfrm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  <a:t/>
            </a:r>
            <a:b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  <a:t> Ползёт, летит,  плывёт, бежит, </a:t>
            </a:r>
            <a:b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  <a:t>скачет.</a:t>
            </a:r>
            <a:r>
              <a:rPr lang="ru-RU" sz="6000" b="1" dirty="0" smtClean="0">
                <a:solidFill>
                  <a:srgbClr val="7030A0"/>
                </a:solidFill>
                <a:latin typeface="Propisi" pitchFamily="2" charset="0"/>
              </a:rPr>
              <a:t/>
            </a:r>
            <a:br>
              <a:rPr lang="ru-RU" sz="6000" b="1" dirty="0" smtClean="0">
                <a:solidFill>
                  <a:srgbClr val="7030A0"/>
                </a:solidFill>
                <a:latin typeface="Propisi" pitchFamily="2" charset="0"/>
              </a:rPr>
            </a:br>
            <a:endParaRPr lang="ru-RU" sz="6000" b="1" dirty="0">
              <a:solidFill>
                <a:srgbClr val="7030A0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71604" y="1397000"/>
          <a:ext cx="721523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8915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работы в группе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872278" cy="4929222"/>
          </a:xfrm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  <a:t/>
            </a:r>
            <a:b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Propisi" pitchFamily="2" charset="0"/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latin typeface="Propisi" pitchFamily="2" charset="0"/>
              </a:rPr>
              <a:t>Любить, ненавидеть, уважать, рассердиться, подружиться, улыбнуться, плачут, радуются, смеются, обидятся, похвалят, поблагодарят .</a:t>
            </a:r>
            <a:r>
              <a:rPr lang="ru-RU" sz="6000" b="1" dirty="0" smtClean="0">
                <a:solidFill>
                  <a:srgbClr val="7030A0"/>
                </a:solidFill>
                <a:latin typeface="Propisi" pitchFamily="2" charset="0"/>
              </a:rPr>
              <a:t/>
            </a:r>
            <a:br>
              <a:rPr lang="ru-RU" sz="6000" b="1" dirty="0" smtClean="0">
                <a:solidFill>
                  <a:srgbClr val="7030A0"/>
                </a:solidFill>
                <a:latin typeface="Propisi" pitchFamily="2" charset="0"/>
              </a:rPr>
            </a:br>
            <a:endParaRPr lang="ru-RU" sz="6000" b="1" dirty="0">
              <a:solidFill>
                <a:srgbClr val="7030A0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054" y="214290"/>
            <a:ext cx="2429004" cy="16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K:\откр 18.04\птички\1478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310338"/>
            <a:ext cx="2493945" cy="1666352"/>
          </a:xfrm>
          <a:prstGeom prst="rect">
            <a:avLst/>
          </a:prstGeom>
          <a:noFill/>
        </p:spPr>
      </p:pic>
      <p:pic>
        <p:nvPicPr>
          <p:cNvPr id="1030" name="Picture 6" descr="K:\откр 18.04\птички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14884"/>
            <a:ext cx="2375299" cy="15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054" y="214290"/>
            <a:ext cx="2429004" cy="16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K:\откр 18.04\птички\1478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310338"/>
            <a:ext cx="2493945" cy="1666352"/>
          </a:xfrm>
          <a:prstGeom prst="rect">
            <a:avLst/>
          </a:prstGeom>
          <a:noFill/>
        </p:spPr>
      </p:pic>
      <p:pic>
        <p:nvPicPr>
          <p:cNvPr id="1030" name="Picture 6" descr="K:\откр 18.04\птички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14884"/>
            <a:ext cx="2375299" cy="1500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21429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пищуха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857496"/>
            <a:ext cx="1521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синица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5143512"/>
            <a:ext cx="1231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дятел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57166"/>
            <a:ext cx="253365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728" y="3357562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Синица звонко запела привет весне.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500702"/>
            <a:ext cx="1390648" cy="101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28728" y="214290"/>
            <a:ext cx="75009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/>
              <a:t>Выполнить упражнение 522 на с. 69;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выписать из текста А. Платонова «Цветок на земле» на с. 129-132 учебника по литературному чтению 10 глаголов и поставить к ним вопросы;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 сочинить текст из 5-6 предложений на тему «Весна», используя глаголы;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 сочинить текст на тему «На уроке физкультуры», используя глаголы движения;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 сочинить текст из 5-6 предложений на тему «Мой самый замечательный день», используя </a:t>
            </a:r>
            <a:r>
              <a:rPr lang="ru-RU" sz="2800" b="1" smtClean="0"/>
              <a:t>глаголы настроения.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28860" y="1428736"/>
            <a:ext cx="6172200" cy="2057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400" b="1" dirty="0" smtClean="0">
                <a:latin typeface="+mj-lt"/>
              </a:rPr>
              <a:t>Что без меня предметы?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dirty="0" smtClean="0">
                <a:latin typeface="+mj-lt"/>
              </a:rPr>
              <a:t>Лишь названья.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dirty="0" smtClean="0">
                <a:latin typeface="+mj-lt"/>
              </a:rPr>
              <a:t>Но я приду – все в действие придёт: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dirty="0" smtClean="0">
                <a:latin typeface="+mj-lt"/>
              </a:rPr>
              <a:t>Летит ракета, люди строят зданья,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2400" b="1" dirty="0" smtClean="0">
                <a:latin typeface="+mj-lt"/>
              </a:rPr>
              <a:t>И рожь в полях растёт.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876800"/>
            <a:ext cx="2057400" cy="1704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643314"/>
            <a:ext cx="2057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714884"/>
            <a:ext cx="175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41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41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0.12014 L 0.42917 -0.6798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00" y="-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2924944"/>
            <a:ext cx="5066876" cy="7344816"/>
          </a:xfrm>
        </p:spPr>
        <p:txBody>
          <a:bodyPr>
            <a:noAutofit/>
          </a:bodyPr>
          <a:lstStyle/>
          <a:p>
            <a:r>
              <a:rPr lang="ru-RU" sz="8800" b="1" dirty="0" err="1" smtClean="0">
                <a:latin typeface="Propisi" pitchFamily="2" charset="0"/>
              </a:rPr>
              <a:t>ямзе</a:t>
            </a:r>
            <a:r>
              <a:rPr lang="ru-RU" sz="8800" b="1" dirty="0" smtClean="0">
                <a:latin typeface="Propisi" pitchFamily="2" charset="0"/>
              </a:rPr>
              <a:t/>
            </a:r>
            <a:br>
              <a:rPr lang="ru-RU" sz="8800" b="1" dirty="0" smtClean="0">
                <a:latin typeface="Propisi" pitchFamily="2" charset="0"/>
              </a:rPr>
            </a:br>
            <a:r>
              <a:rPr lang="ru-RU" sz="8800" b="1" dirty="0" err="1" smtClean="0">
                <a:latin typeface="Propisi" pitchFamily="2" charset="0"/>
              </a:rPr>
              <a:t>орскао</a:t>
            </a:r>
            <a:r>
              <a:rPr lang="ru-RU" sz="8800" b="1" dirty="0" smtClean="0">
                <a:latin typeface="Propisi" pitchFamily="2" charset="0"/>
              </a:rPr>
              <a:t/>
            </a:r>
            <a:br>
              <a:rPr lang="ru-RU" sz="8800" b="1" dirty="0" smtClean="0">
                <a:latin typeface="Propisi" pitchFamily="2" charset="0"/>
              </a:rPr>
            </a:br>
            <a:r>
              <a:rPr lang="ru-RU" sz="8800" b="1" dirty="0" err="1" smtClean="0">
                <a:latin typeface="Propisi" pitchFamily="2" charset="0"/>
              </a:rPr>
              <a:t>елдфниь</a:t>
            </a:r>
            <a:r>
              <a:rPr lang="ru-RU" sz="8800" b="1" dirty="0" smtClean="0">
                <a:latin typeface="Propisi" pitchFamily="2" charset="0"/>
              </a:rPr>
              <a:t/>
            </a:r>
            <a:br>
              <a:rPr lang="ru-RU" sz="8800" b="1" dirty="0" smtClean="0">
                <a:latin typeface="Propisi" pitchFamily="2" charset="0"/>
              </a:rPr>
            </a:br>
            <a:r>
              <a:rPr lang="ru-RU" sz="8800" b="1" dirty="0" err="1" smtClean="0">
                <a:latin typeface="Propisi" pitchFamily="2" charset="0"/>
              </a:rPr>
              <a:t>оскаба</a:t>
            </a:r>
            <a:r>
              <a:rPr lang="ru-RU" sz="8800" b="1" dirty="0" smtClean="0">
                <a:latin typeface="Propisi" pitchFamily="2" charset="0"/>
              </a:rPr>
              <a:t/>
            </a:r>
            <a:br>
              <a:rPr lang="ru-RU" sz="8800" b="1" dirty="0" smtClean="0">
                <a:latin typeface="Propisi" pitchFamily="2" charset="0"/>
              </a:rPr>
            </a:br>
            <a:r>
              <a:rPr lang="ru-RU" sz="8800" b="1" dirty="0" err="1" smtClean="0">
                <a:latin typeface="Propisi" pitchFamily="2" charset="0"/>
              </a:rPr>
              <a:t>онкь</a:t>
            </a:r>
            <a:r>
              <a:rPr lang="ru-RU" sz="9600" b="1" dirty="0" smtClean="0">
                <a:latin typeface="Propisi" pitchFamily="2" charset="0"/>
              </a:rPr>
              <a:t/>
            </a:r>
            <a:br>
              <a:rPr lang="ru-RU" sz="9600" b="1" dirty="0" smtClean="0">
                <a:latin typeface="Propisi" pitchFamily="2" charset="0"/>
              </a:rPr>
            </a:br>
            <a:r>
              <a:rPr lang="ru-RU" sz="9600" b="1" dirty="0" smtClean="0">
                <a:latin typeface="Propisi" pitchFamily="2" charset="0"/>
              </a:rPr>
              <a:t/>
            </a:r>
            <a:br>
              <a:rPr lang="ru-RU" sz="9600" b="1" dirty="0" smtClean="0">
                <a:latin typeface="Propisi" pitchFamily="2" charset="0"/>
              </a:rPr>
            </a:br>
            <a:r>
              <a:rPr lang="ru-RU" sz="9600" b="1" dirty="0" smtClean="0">
                <a:latin typeface="Propisi" pitchFamily="2" charset="0"/>
              </a:rPr>
              <a:t> </a:t>
            </a:r>
            <a:br>
              <a:rPr lang="ru-RU" sz="9600" b="1" dirty="0" smtClean="0">
                <a:latin typeface="Propisi" pitchFamily="2" charset="0"/>
              </a:rPr>
            </a:br>
            <a:r>
              <a:rPr lang="ru-RU" sz="15000" b="1" dirty="0" smtClean="0">
                <a:latin typeface="Propisi" pitchFamily="2" charset="0"/>
              </a:rPr>
              <a:t> </a:t>
            </a:r>
            <a:r>
              <a:rPr lang="ru-RU" sz="5000" b="1" dirty="0" smtClean="0">
                <a:latin typeface="Propisi" pitchFamily="2" charset="0"/>
              </a:rPr>
              <a:t> </a:t>
            </a:r>
            <a:r>
              <a:rPr lang="ru-RU" sz="9600" b="1" dirty="0" smtClean="0">
                <a:latin typeface="Propisi" pitchFamily="2" charset="0"/>
              </a:rPr>
              <a:t> </a:t>
            </a:r>
            <a:r>
              <a:rPr lang="ru-RU" sz="9600" b="1" dirty="0" smtClean="0">
                <a:latin typeface="Propisi" pitchFamily="2" charset="0"/>
              </a:rPr>
              <a:t/>
            </a:r>
            <a:br>
              <a:rPr lang="ru-RU" sz="9600" b="1" dirty="0" smtClean="0">
                <a:latin typeface="Propisi" pitchFamily="2" charset="0"/>
              </a:rPr>
            </a:br>
            <a:r>
              <a:rPr lang="ru-RU" sz="5000" b="1" dirty="0" smtClean="0">
                <a:latin typeface="Propisi" pitchFamily="2" charset="0"/>
              </a:rPr>
              <a:t/>
            </a:r>
            <a:br>
              <a:rPr lang="ru-RU" sz="5000" b="1" dirty="0" smtClean="0">
                <a:latin typeface="Propisi" pitchFamily="2" charset="0"/>
              </a:rPr>
            </a:br>
            <a:endParaRPr lang="ru-RU" sz="50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3798905"/>
          </a:xfrm>
        </p:spPr>
        <p:txBody>
          <a:bodyPr>
            <a:noAutofit/>
          </a:bodyPr>
          <a:lstStyle/>
          <a:p>
            <a:r>
              <a:rPr lang="ru-RU" sz="15000" b="1" dirty="0" smtClean="0">
                <a:latin typeface="Propisi" pitchFamily="2" charset="0"/>
              </a:rPr>
              <a:t>     </a:t>
            </a:r>
            <a:r>
              <a:rPr lang="ru-RU" sz="15000" b="1" dirty="0" err="1" smtClean="0">
                <a:latin typeface="Propisi" pitchFamily="2" charset="0"/>
              </a:rPr>
              <a:t>ям</a:t>
            </a:r>
            <a:r>
              <a:rPr lang="ru-RU" sz="15000" b="1" dirty="0" err="1" smtClean="0">
                <a:solidFill>
                  <a:srgbClr val="7030A0"/>
                </a:solidFill>
                <a:latin typeface="Propisi" pitchFamily="2" charset="0"/>
              </a:rPr>
              <a:t>з</a:t>
            </a:r>
            <a:r>
              <a:rPr lang="ru-RU" sz="15000" b="1" dirty="0" err="1" smtClean="0">
                <a:latin typeface="Propisi" pitchFamily="2" charset="0"/>
              </a:rPr>
              <a:t>е</a:t>
            </a:r>
            <a:endParaRPr lang="ru-RU" sz="150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572164" cy="1285884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solidFill>
                  <a:srgbClr val="7030A0"/>
                </a:solidFill>
                <a:latin typeface="Propisi" pitchFamily="2" charset="0"/>
              </a:rPr>
              <a:t>змея</a:t>
            </a:r>
            <a:endParaRPr lang="ru-RU" sz="10000" b="1" dirty="0">
              <a:solidFill>
                <a:srgbClr val="7030A0"/>
              </a:solidFill>
              <a:latin typeface="Propisi" pitchFamily="2" charset="0"/>
            </a:endParaRPr>
          </a:p>
        </p:txBody>
      </p:sp>
      <p:pic>
        <p:nvPicPr>
          <p:cNvPr id="4" name="Содержимое 3" descr="зме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071678"/>
            <a:ext cx="640084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285860"/>
            <a:ext cx="7729534" cy="3011486"/>
          </a:xfrm>
        </p:spPr>
        <p:txBody>
          <a:bodyPr>
            <a:noAutofit/>
          </a:bodyPr>
          <a:lstStyle/>
          <a:p>
            <a:r>
              <a:rPr lang="ru-RU" sz="15000" b="1" dirty="0" err="1">
                <a:latin typeface="Propisi" pitchFamily="2" charset="0"/>
              </a:rPr>
              <a:t>ор</a:t>
            </a:r>
            <a:r>
              <a:rPr lang="ru-RU" sz="15000" b="1" dirty="0" err="1">
                <a:solidFill>
                  <a:srgbClr val="7030A0"/>
                </a:solidFill>
                <a:latin typeface="Propisi" pitchFamily="2" charset="0"/>
              </a:rPr>
              <a:t>с</a:t>
            </a:r>
            <a:r>
              <a:rPr lang="ru-RU" sz="15000" b="1" dirty="0" err="1">
                <a:latin typeface="Propisi" pitchFamily="2" charset="0"/>
              </a:rPr>
              <a:t>као</a:t>
            </a:r>
            <a:r>
              <a:rPr lang="ru-RU" sz="15000" dirty="0">
                <a:latin typeface="Propisi" pitchFamily="2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5500726" cy="1357322"/>
          </a:xfrm>
        </p:spPr>
        <p:txBody>
          <a:bodyPr>
            <a:noAutofit/>
          </a:bodyPr>
          <a:lstStyle/>
          <a:p>
            <a:r>
              <a:rPr lang="ru-RU" sz="10000" b="1" dirty="0">
                <a:solidFill>
                  <a:srgbClr val="7030A0"/>
                </a:solidFill>
                <a:latin typeface="Propisi" pitchFamily="2" charset="0"/>
              </a:rPr>
              <a:t>сорока</a:t>
            </a:r>
          </a:p>
        </p:txBody>
      </p:sp>
      <p:pic>
        <p:nvPicPr>
          <p:cNvPr id="4" name="Содержимое 3" descr="Емелюшк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857364"/>
            <a:ext cx="5929354" cy="4447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000240"/>
            <a:ext cx="8572560" cy="2500330"/>
          </a:xfrm>
        </p:spPr>
        <p:txBody>
          <a:bodyPr>
            <a:noAutofit/>
          </a:bodyPr>
          <a:lstStyle/>
          <a:p>
            <a:r>
              <a:rPr lang="ru-RU" sz="15000" b="1" dirty="0" err="1">
                <a:latin typeface="Propisi" pitchFamily="2" charset="0"/>
              </a:rPr>
              <a:t>ел</a:t>
            </a:r>
            <a:r>
              <a:rPr lang="ru-RU" sz="15000" b="1" dirty="0" err="1">
                <a:solidFill>
                  <a:srgbClr val="7030A0"/>
                </a:solidFill>
                <a:latin typeface="Propisi" pitchFamily="2" charset="0"/>
              </a:rPr>
              <a:t>д</a:t>
            </a:r>
            <a:r>
              <a:rPr lang="ru-RU" sz="15000" b="1" dirty="0" err="1">
                <a:latin typeface="Propisi" pitchFamily="2" charset="0"/>
              </a:rPr>
              <a:t>фниь</a:t>
            </a:r>
            <a:endParaRPr lang="ru-RU" sz="15000" dirty="0"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ing Progress or Status">
  <a:themeElements>
    <a:clrScheme name="Тема Office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ма Office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Reporting Progress or Status</Template>
  <TotalTime>117</TotalTime>
  <Words>281</Words>
  <Application>Microsoft Office PowerPoint</Application>
  <PresentationFormat>Экран (4:3)</PresentationFormat>
  <Paragraphs>73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Propisi</vt:lpstr>
      <vt:lpstr>Times New Roman</vt:lpstr>
      <vt:lpstr>Wingdings</vt:lpstr>
      <vt:lpstr>Reporting Progress or Status</vt:lpstr>
      <vt:lpstr>Презентация PowerPoint</vt:lpstr>
      <vt:lpstr>Презентация PowerPoint</vt:lpstr>
      <vt:lpstr>Презентация PowerPoint</vt:lpstr>
      <vt:lpstr>ямзе орскао елдфниь оскаба онкь         </vt:lpstr>
      <vt:lpstr>     ямзе</vt:lpstr>
      <vt:lpstr>змея</vt:lpstr>
      <vt:lpstr>орскао </vt:lpstr>
      <vt:lpstr>сорока</vt:lpstr>
      <vt:lpstr>елдфниь</vt:lpstr>
      <vt:lpstr>дельфин</vt:lpstr>
      <vt:lpstr>оскаба</vt:lpstr>
      <vt:lpstr>собака</vt:lpstr>
      <vt:lpstr>онкь</vt:lpstr>
      <vt:lpstr>конь</vt:lpstr>
      <vt:lpstr>Кто как передвигается?</vt:lpstr>
      <vt:lpstr>Кто как передвигается?</vt:lpstr>
      <vt:lpstr>Кто как передвигается?</vt:lpstr>
      <vt:lpstr>Кто как передвигается?</vt:lpstr>
      <vt:lpstr>Кто как передвигается?</vt:lpstr>
      <vt:lpstr>Кто как передвигается?</vt:lpstr>
      <vt:lpstr>  Ползёт, летит,  плывёт, бежит,  скачет. </vt:lpstr>
      <vt:lpstr>Презентация PowerPoint</vt:lpstr>
      <vt:lpstr>  Любить, ненавидеть, уважать, рассердиться, подружиться, улыбнуться, плачут, радуются, смеются, обидятся, похвалят, поблагодарят 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Герой, лестница, аллея, город, октябрь, лагерь.</dc:title>
  <dc:creator>Таисия</dc:creator>
  <cp:lastModifiedBy>pro</cp:lastModifiedBy>
  <cp:revision>16</cp:revision>
  <cp:lastPrinted>1601-01-01T00:00:00Z</cp:lastPrinted>
  <dcterms:created xsi:type="dcterms:W3CDTF">2010-01-22T04:38:22Z</dcterms:created>
  <dcterms:modified xsi:type="dcterms:W3CDTF">2016-04-16T06:26:11Z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  <property fmtid="{D5CDD505-2E9C-101B-9397-08002B2CF9AE}" pid="3" name="LCID">
    <vt:i4>1049</vt:i4>
  </property>
</Properties>
</file>