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2" r:id="rId6"/>
    <p:sldId id="264" r:id="rId7"/>
    <p:sldId id="267" r:id="rId8"/>
    <p:sldId id="266" r:id="rId9"/>
    <p:sldId id="268" r:id="rId10"/>
    <p:sldId id="271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6" autoAdjust="0"/>
    <p:restoredTop sz="97133" autoAdjust="0"/>
  </p:normalViewPr>
  <p:slideViewPr>
    <p:cSldViewPr>
      <p:cViewPr varScale="1">
        <p:scale>
          <a:sx n="55" d="100"/>
          <a:sy n="55" d="100"/>
        </p:scale>
        <p:origin x="124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DB9A4-6841-4E6F-9732-21DAD45A8B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11514-37D2-447C-ACE6-AB88711E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23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11514-37D2-447C-ACE6-AB88711EDC8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66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241407-1DFC-4CF8-8A8F-1E3E219AC45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1/62/901/62901992_1267291599_refrns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o6oi.ru/main.php/63804-2/eyes_3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booh.files.wordpress.com/2011/03/nose-in-the-sky-tech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g0.liveinternet.ru/images/attach/c/1/56/287/56287128_vkus.jpg" TargetMode="External"/><Relationship Id="rId4" Type="http://schemas.openxmlformats.org/officeDocument/2006/relationships/hyperlink" Target="http://www.earmaster.com/press/EarMaster_logo_hi.jpg" TargetMode="Externa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ona-znaet.ru/statii/1/14/39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justforsoul.files.wordpress.com/2011/09/d0bad0b0d0ba-d0b7d0b0d181d182d0b0d0b2d0b8d182d18c-d0b6d0b5d0bdd189d0b8d0bdd183-d181d0bbd183d188d0b0d182d18c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g1.liveinternet.ru/images/attach/c/1/62/901/62901992_1267291599_refrns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img0.liveinternet.ru/images/attach/c/2/69/515/69515412_3731342947_7dd8bc9412_o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erinvaledesign.com/.a/6a010536340e31970b01310ff375c9970c-800w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0" y="-35357"/>
            <a:ext cx="9144000" cy="689335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208912" cy="252028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>
                  <a:solidFill>
                    <a:schemeClr val="accent3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и моя п</a:t>
            </a:r>
            <a:r>
              <a:rPr lang="ru-RU" sz="5400" b="1" spc="50" dirty="0" smtClean="0">
                <a:ln w="11430">
                  <a:solidFill>
                    <a:schemeClr val="accent3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амять  </a:t>
            </a:r>
            <a:br>
              <a:rPr lang="ru-RU" sz="5400" b="1" spc="50" dirty="0" smtClean="0">
                <a:ln w="11430">
                  <a:solidFill>
                    <a:schemeClr val="accent3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b="1" spc="50" dirty="0">
              <a:ln w="11430">
                <a:solidFill>
                  <a:schemeClr val="accent3"/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8" name="Кольцо 7"/>
          <p:cNvSpPr/>
          <p:nvPr/>
        </p:nvSpPr>
        <p:spPr>
          <a:xfrm>
            <a:off x="1403648" y="5085184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3779912" y="3212976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7668344" y="314096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6444208" y="83671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2051720" y="2132856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smtClean="0">
                <a:solidFill>
                  <a:schemeClr val="accent1"/>
                </a:solidFill>
              </a:rPr>
              <a:t>Моя память</a:t>
            </a:r>
            <a:endParaRPr lang="ru-RU" sz="7200" b="1" dirty="0" smtClean="0">
              <a:solidFill>
                <a:schemeClr val="accent1"/>
              </a:solidFill>
            </a:endParaRPr>
          </a:p>
        </p:txBody>
      </p:sp>
      <p:pic>
        <p:nvPicPr>
          <p:cNvPr id="11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1475656" y="1628800"/>
            <a:ext cx="6156176" cy="4640937"/>
          </a:xfrm>
          <a:prstGeom prst="rect">
            <a:avLst/>
          </a:prstGeom>
          <a:noFill/>
        </p:spPr>
      </p:pic>
      <p:sp>
        <p:nvSpPr>
          <p:cNvPr id="13" name="Улыбающееся лицо 12"/>
          <p:cNvSpPr/>
          <p:nvPr/>
        </p:nvSpPr>
        <p:spPr>
          <a:xfrm>
            <a:off x="3419872" y="2276872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1907704" y="414908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3995936" y="3717032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6300192" y="3284984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5076056" y="2564904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ьная выноска 17"/>
          <p:cNvSpPr/>
          <p:nvPr/>
        </p:nvSpPr>
        <p:spPr>
          <a:xfrm>
            <a:off x="1691680" y="3356992"/>
            <a:ext cx="216024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тактильная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Овальная выноска 19"/>
          <p:cNvSpPr/>
          <p:nvPr/>
        </p:nvSpPr>
        <p:spPr>
          <a:xfrm>
            <a:off x="5004048" y="1988840"/>
            <a:ext cx="2592288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обонятельная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Овальная выноска 20"/>
          <p:cNvSpPr/>
          <p:nvPr/>
        </p:nvSpPr>
        <p:spPr>
          <a:xfrm>
            <a:off x="3203848" y="1700808"/>
            <a:ext cx="1922512" cy="54064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вкусовая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Овальная выноска 21"/>
          <p:cNvSpPr/>
          <p:nvPr/>
        </p:nvSpPr>
        <p:spPr>
          <a:xfrm>
            <a:off x="3851920" y="3068960"/>
            <a:ext cx="2232248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зрительная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Овальная выноска 22"/>
          <p:cNvSpPr/>
          <p:nvPr/>
        </p:nvSpPr>
        <p:spPr>
          <a:xfrm>
            <a:off x="6156176" y="2636912"/>
            <a:ext cx="2088232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слуховая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183880" cy="2448272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Спасибо за</a:t>
            </a:r>
            <a:br>
              <a:rPr lang="ru-RU" sz="7200" i="1" dirty="0" smtClean="0"/>
            </a:br>
            <a:r>
              <a:rPr lang="ru-RU" sz="7200" i="1" dirty="0" smtClean="0"/>
              <a:t> внимание!</a:t>
            </a:r>
            <a:endParaRPr lang="ru-RU" sz="7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183880" cy="1051560"/>
          </a:xfrm>
        </p:spPr>
        <p:txBody>
          <a:bodyPr/>
          <a:lstStyle/>
          <a:p>
            <a:r>
              <a:rPr lang="ru-RU" dirty="0" smtClean="0"/>
              <a:t>Органы чувств: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516216" y="5445224"/>
            <a:ext cx="1296144" cy="648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вкус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196752"/>
            <a:ext cx="1481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/>
              <a:t>зрение</a:t>
            </a:r>
            <a:endParaRPr lang="ru-RU" sz="2800" dirty="0"/>
          </a:p>
        </p:txBody>
      </p:sp>
      <p:pic>
        <p:nvPicPr>
          <p:cNvPr id="27650" name="Picture 2" descr="Картинка 18 из 2538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700808"/>
            <a:ext cx="2088232" cy="1563236"/>
          </a:xfrm>
          <a:prstGeom prst="rect">
            <a:avLst/>
          </a:prstGeom>
          <a:noFill/>
        </p:spPr>
      </p:pic>
      <p:pic>
        <p:nvPicPr>
          <p:cNvPr id="27652" name="Picture 4" descr="Картинка 12 из 11395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340768"/>
            <a:ext cx="1800200" cy="162872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88224" y="764704"/>
            <a:ext cx="102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/>
              <a:t>слух</a:t>
            </a:r>
            <a:endParaRPr lang="ru-RU" sz="2800" dirty="0"/>
          </a:p>
        </p:txBody>
      </p:sp>
      <p:pic>
        <p:nvPicPr>
          <p:cNvPr id="27654" name="Picture 6" descr="Картинка 21 из 7236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636912"/>
            <a:ext cx="1944216" cy="225506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1844824"/>
            <a:ext cx="1957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/>
              <a:t>обоняние</a:t>
            </a:r>
            <a:endParaRPr lang="ru-RU" sz="2800" dirty="0"/>
          </a:p>
        </p:txBody>
      </p:sp>
      <p:pic>
        <p:nvPicPr>
          <p:cNvPr id="27658" name="Picture 10" descr="Картинка 15 из 5399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3861048"/>
            <a:ext cx="2134974" cy="159822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419872" y="5373216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осязание</a:t>
            </a:r>
            <a:endParaRPr lang="ru-RU" sz="2800" dirty="0"/>
          </a:p>
        </p:txBody>
      </p:sp>
      <p:pic>
        <p:nvPicPr>
          <p:cNvPr id="27660" name="Picture 12" descr="Картинка 1 из 18423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28184" y="3212976"/>
            <a:ext cx="1783305" cy="236984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ЗРИТЕЛЬНАЯ ПАМЯТЬ -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147248" cy="2970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запоминание того, что мы видим.</a:t>
            </a:r>
            <a:endParaRPr lang="ru-RU" sz="44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1475656" y="3356992"/>
            <a:ext cx="3923928" cy="2958119"/>
          </a:xfrm>
          <a:prstGeom prst="rect">
            <a:avLst/>
          </a:prstGeom>
          <a:noFill/>
        </p:spPr>
      </p:pic>
      <p:sp>
        <p:nvSpPr>
          <p:cNvPr id="6" name="Кольцо 5"/>
          <p:cNvSpPr/>
          <p:nvPr/>
        </p:nvSpPr>
        <p:spPr>
          <a:xfrm>
            <a:off x="1979712" y="5373216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3059832" y="4653136"/>
            <a:ext cx="360040" cy="360040"/>
          </a:xfrm>
          <a:prstGeom prst="donu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411760" y="386104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4572000" y="443711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4139952" y="371703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 flipH="1">
            <a:off x="827584" y="2996952"/>
            <a:ext cx="3024336" cy="15121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ЗРИТЕЛЬНАЯ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8676" name="Picture 4" descr="Картинка 28 из 11272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996952"/>
            <a:ext cx="2488717" cy="251385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07704" y="476672"/>
          <a:ext cx="5472608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Солнце 6"/>
          <p:cNvSpPr/>
          <p:nvPr/>
        </p:nvSpPr>
        <p:spPr>
          <a:xfrm>
            <a:off x="2627784" y="548680"/>
            <a:ext cx="1368152" cy="1080120"/>
          </a:xfrm>
          <a:prstGeom prst="su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836712"/>
            <a:ext cx="1584176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771800" y="2060848"/>
            <a:ext cx="1080120" cy="86409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915816" y="3501008"/>
            <a:ext cx="792088" cy="792088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2771800" y="4725144"/>
            <a:ext cx="1080120" cy="1080120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5436096" y="3501008"/>
            <a:ext cx="1080120" cy="864096"/>
          </a:xfrm>
          <a:prstGeom prst="hear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220072" y="4869160"/>
            <a:ext cx="1296144" cy="792088"/>
          </a:xfrm>
          <a:prstGeom prst="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07704" y="476672"/>
          <a:ext cx="5472608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СЛУХОВАЯ ПАМЯТЬ -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147248" cy="2970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то, что мы запоминаем, услышав.</a:t>
            </a:r>
            <a:endParaRPr lang="ru-RU" sz="44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3635896" y="3356992"/>
            <a:ext cx="3923928" cy="2958119"/>
          </a:xfrm>
          <a:prstGeom prst="rect">
            <a:avLst/>
          </a:prstGeom>
          <a:noFill/>
        </p:spPr>
      </p:pic>
      <p:sp>
        <p:nvSpPr>
          <p:cNvPr id="6" name="Кольцо 5"/>
          <p:cNvSpPr/>
          <p:nvPr/>
        </p:nvSpPr>
        <p:spPr>
          <a:xfrm>
            <a:off x="4139952" y="530120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4572000" y="3789040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6732240" y="4365104"/>
            <a:ext cx="360040" cy="36004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5652120" y="3645024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6444208" y="2852936"/>
            <a:ext cx="2376264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СЛУХОВАЯ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698" name="Picture 2" descr="Картинка 19 из 10729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212976"/>
            <a:ext cx="2698330" cy="1797199"/>
          </a:xfrm>
          <a:prstGeom prst="rect">
            <a:avLst/>
          </a:prstGeom>
          <a:noFill/>
        </p:spPr>
      </p:pic>
      <p:sp>
        <p:nvSpPr>
          <p:cNvPr id="15" name="Улыбающееся лицо 14"/>
          <p:cNvSpPr/>
          <p:nvPr/>
        </p:nvSpPr>
        <p:spPr>
          <a:xfrm>
            <a:off x="5220072" y="4653136"/>
            <a:ext cx="432048" cy="36004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ТАКТИЛЬНАЯ ПАМЯТЬ -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147248" cy="2970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способность запоминать ощущения от прикосновения к разным предметам.</a:t>
            </a:r>
            <a:endParaRPr lang="ru-RU" sz="36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1691680" y="3429000"/>
            <a:ext cx="3923928" cy="2958119"/>
          </a:xfrm>
          <a:prstGeom prst="rect">
            <a:avLst/>
          </a:prstGeom>
          <a:noFill/>
        </p:spPr>
      </p:pic>
      <p:sp>
        <p:nvSpPr>
          <p:cNvPr id="6" name="Кольцо 5"/>
          <p:cNvSpPr/>
          <p:nvPr/>
        </p:nvSpPr>
        <p:spPr>
          <a:xfrm>
            <a:off x="2123728" y="5373216"/>
            <a:ext cx="360040" cy="36004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555776" y="386104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3635896" y="371703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 flipH="1">
            <a:off x="0" y="3717032"/>
            <a:ext cx="2808312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ТАКТИЛЬНАЯ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Picture 10" descr="Картинка 15 из 5399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717032"/>
            <a:ext cx="2615929" cy="1958267"/>
          </a:xfrm>
          <a:prstGeom prst="rect">
            <a:avLst/>
          </a:prstGeom>
          <a:noFill/>
        </p:spPr>
      </p:pic>
      <p:sp>
        <p:nvSpPr>
          <p:cNvPr id="15" name="Улыбающееся лицо 14"/>
          <p:cNvSpPr/>
          <p:nvPr/>
        </p:nvSpPr>
        <p:spPr>
          <a:xfrm>
            <a:off x="4644008" y="4437112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3275856" y="4581128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6035040"/>
            <a:ext cx="8208912" cy="4182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052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ОБОНЯТЕЛЬНАЯ ПАМЯТЬ- </a:t>
            </a:r>
          </a:p>
          <a:p>
            <a:pPr algn="ctr">
              <a:buNone/>
            </a:pPr>
            <a:r>
              <a:rPr lang="ru-RU" sz="3600" dirty="0" smtClean="0"/>
              <a:t>способность запоминать запахи предметов и явлений.  </a:t>
            </a:r>
            <a:endParaRPr lang="ru-RU" sz="36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4211960" y="3645024"/>
            <a:ext cx="3923928" cy="2958119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 flipH="1">
            <a:off x="3707904" y="2492896"/>
            <a:ext cx="3456384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ОБОНЯТЕЛЬНАЯ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4499992" y="558924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5796136" y="486916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7164288" y="4725144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14 из 9166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01008"/>
            <a:ext cx="3351516" cy="2232248"/>
          </a:xfrm>
          <a:prstGeom prst="rect">
            <a:avLst/>
          </a:prstGeom>
          <a:noFill/>
        </p:spPr>
      </p:pic>
      <p:sp>
        <p:nvSpPr>
          <p:cNvPr id="11" name="Кольцо 10"/>
          <p:cNvSpPr/>
          <p:nvPr/>
        </p:nvSpPr>
        <p:spPr>
          <a:xfrm>
            <a:off x="5076056" y="4149080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6228184" y="4005064"/>
            <a:ext cx="360040" cy="368424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ВКУСОВАЯ ПАМЯТЬ –</a:t>
            </a:r>
          </a:p>
          <a:p>
            <a:pPr algn="ctr">
              <a:buNone/>
            </a:pPr>
            <a:r>
              <a:rPr lang="ru-RU" sz="3600" dirty="0" smtClean="0"/>
              <a:t>запоминание вкуса различных продуктов.</a:t>
            </a:r>
          </a:p>
          <a:p>
            <a:pPr algn="ctr">
              <a:buNone/>
            </a:pPr>
            <a:endParaRPr lang="ru-RU" sz="3600" dirty="0" smtClean="0"/>
          </a:p>
        </p:txBody>
      </p:sp>
      <p:pic>
        <p:nvPicPr>
          <p:cNvPr id="7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827584" y="3429000"/>
            <a:ext cx="3923928" cy="2958119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 flipH="1">
            <a:off x="179512" y="2132856"/>
            <a:ext cx="2844824" cy="12961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ВКУСОВАЯ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1979712" y="3717032"/>
            <a:ext cx="360040" cy="368424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1115616" y="5013176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267744" y="4653136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3779912" y="450912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2843808" y="378904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i-main-pic" descr="Картинка 234 из 18502">
            <a:hlinkClick r:id="rId4" tgtFrame="_blank"/>
          </p:cNvPr>
          <p:cNvPicPr/>
          <p:nvPr/>
        </p:nvPicPr>
        <p:blipFill>
          <a:blip r:embed="rId5" cstate="print"/>
          <a:srcRect l="5485" t="2318" r="4818" b="3642"/>
          <a:stretch>
            <a:fillRect/>
          </a:stretch>
        </p:blipFill>
        <p:spPr bwMode="auto">
          <a:xfrm>
            <a:off x="4860032" y="2708920"/>
            <a:ext cx="3744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rgbClr val="002060"/>
      </a:dk1>
      <a:lt1>
        <a:srgbClr val="8FFEC1"/>
      </a:lt1>
      <a:dk2>
        <a:srgbClr val="444D26"/>
      </a:dk2>
      <a:lt2>
        <a:srgbClr val="00B050"/>
      </a:lt2>
      <a:accent1>
        <a:srgbClr val="E8FEF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618</TotalTime>
  <Words>95</Words>
  <Application>Microsoft Office PowerPoint</Application>
  <PresentationFormat>Экран (4:3)</PresentationFormat>
  <Paragraphs>47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Verdana</vt:lpstr>
      <vt:lpstr>Wingdings 2</vt:lpstr>
      <vt:lpstr>Аспект</vt:lpstr>
      <vt:lpstr>Я и моя память   </vt:lpstr>
      <vt:lpstr>Органы чувств:</vt:lpstr>
      <vt:lpstr>ЗРИТЕЛЬНАЯ ПАМЯТЬ -</vt:lpstr>
      <vt:lpstr>   </vt:lpstr>
      <vt:lpstr>   </vt:lpstr>
      <vt:lpstr>СЛУХОВАЯ ПАМЯТЬ -</vt:lpstr>
      <vt:lpstr>ТАКТИЛЬНАЯ ПАМЯТЬ -</vt:lpstr>
      <vt:lpstr>Презентация PowerPoint</vt:lpstr>
      <vt:lpstr>Презентация PowerPoint</vt:lpstr>
      <vt:lpstr> </vt:lpstr>
      <vt:lpstr>Спасибо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 –  дорога в будущее</dc:title>
  <dc:creator>--</dc:creator>
  <cp:lastModifiedBy>user</cp:lastModifiedBy>
  <cp:revision>44</cp:revision>
  <dcterms:created xsi:type="dcterms:W3CDTF">2011-12-07T08:24:55Z</dcterms:created>
  <dcterms:modified xsi:type="dcterms:W3CDTF">2020-04-09T17:31:25Z</dcterms:modified>
</cp:coreProperties>
</file>