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69" r:id="rId4"/>
    <p:sldId id="27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59" r:id="rId14"/>
    <p:sldId id="258" r:id="rId15"/>
    <p:sldId id="257" r:id="rId16"/>
    <p:sldId id="275" r:id="rId17"/>
    <p:sldId id="274" r:id="rId18"/>
    <p:sldId id="273" r:id="rId19"/>
    <p:sldId id="272" r:id="rId20"/>
    <p:sldId id="271" r:id="rId21"/>
    <p:sldId id="270" r:id="rId22"/>
    <p:sldId id="277" r:id="rId23"/>
    <p:sldId id="276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" t="8767" r="2437"/>
          <a:stretch/>
        </p:blipFill>
        <p:spPr bwMode="auto">
          <a:xfrm>
            <a:off x="0" y="0"/>
            <a:ext cx="12192000" cy="670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67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" t="1741" r="1116" b="-46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805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" t="2064" r="142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07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" t="2420" r="60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852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" t="2146" r="854" b="1712"/>
          <a:stretch/>
        </p:blipFill>
        <p:spPr bwMode="auto">
          <a:xfrm>
            <a:off x="538619" y="212942"/>
            <a:ext cx="10033348" cy="641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960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" t="1466" r="1558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31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" y="78376"/>
            <a:ext cx="10154194" cy="677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637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" y="0"/>
            <a:ext cx="104154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892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" t="1826" r="1580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58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" t="2034" r="124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718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" t="2009" r="839" b="1188"/>
          <a:stretch/>
        </p:blipFill>
        <p:spPr bwMode="auto">
          <a:xfrm>
            <a:off x="0" y="0"/>
            <a:ext cx="12192000" cy="663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025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" t="1644" r="1226" b="1918"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7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" t="2586" r="1571" b="177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309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" t="1826" r="1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387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" t="1859" r="167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045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" t="1644" r="2324" b="228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042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4.infourok.ru/uploads/ex/10b1/0003f4c8-5ec373c2/img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7062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6942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287" y="6717870"/>
            <a:ext cx="9432099" cy="14013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Сегодня я хочу пригласить вас в «Страну дорожных знаков» В этой стране много улиц по которым движутся легковые и грузовые автомобили, автобусы, троллейбусы и никто никому не мешает. Потому что водители машин и пешеходы соблюдают строгие правила дорожного движения, чтобы сохранить своё здоровье и жизнь. И мы с вами должны их хорошо запомнить!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4.infourok.ru/uploads/ex/10b1/0003f4c8-5ec373c2/img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50"/>
          <a:stretch/>
        </p:blipFill>
        <p:spPr bwMode="auto">
          <a:xfrm>
            <a:off x="388307" y="0"/>
            <a:ext cx="11599102" cy="4534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674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0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433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6" t="2191" r="814" b="2283"/>
          <a:stretch/>
        </p:blipFill>
        <p:spPr bwMode="auto">
          <a:xfrm>
            <a:off x="0" y="0"/>
            <a:ext cx="12192000" cy="6770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341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" t="2923" r="2877" b="392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90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" t="2036" r="341" b="2878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277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" t="2421" r="1248" b="-1"/>
          <a:stretch/>
        </p:blipFill>
        <p:spPr bwMode="auto">
          <a:xfrm>
            <a:off x="0" y="0"/>
            <a:ext cx="12192000" cy="715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01434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61</Words>
  <Application>Microsoft Office PowerPoint</Application>
  <PresentationFormat>Широкоэкранный</PresentationFormat>
  <Paragraphs>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Сегодня я хочу пригласить вас в «Страну дорожных знаков» В этой стране много улиц по которым движутся легковые и грузовые автомобили, автобусы, троллейбусы и никто никому не мешает. Потому что водители машин и пешеходы соблюдают строгие правила дорожного движения, чтобы сохранить своё здоровье и жизнь. И мы с вами должны их хорошо запомнить!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tatyana bel</dc:creator>
  <cp:lastModifiedBy>tbel</cp:lastModifiedBy>
  <cp:revision>7</cp:revision>
  <dcterms:created xsi:type="dcterms:W3CDTF">2019-03-17T07:08:26Z</dcterms:created>
  <dcterms:modified xsi:type="dcterms:W3CDTF">2020-04-10T04:56:36Z</dcterms:modified>
</cp:coreProperties>
</file>