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9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0F5737-89B6-4B74-9424-24AB711934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B427D56-5C03-481D-935B-0F4E863AE4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ED43739-C1ED-476D-906D-E821BEB3C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0F5A1-D3C3-4350-BE20-145F3D423FC3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7D13A42-943C-48B1-A477-853C9F459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736066B-1A71-4117-BCD6-3F5834FEB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68BEE-0A93-4ECD-82D3-20CD02B6A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8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685619-950D-48F9-B212-73FFA1B15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FFD0DA9-4ED0-4FD8-8DA9-076542D917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3290962-812E-4949-B9BD-2E7305150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0F5A1-D3C3-4350-BE20-145F3D423FC3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B03DF1C-2EB9-493A-BFAC-3B4764EAD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8C226B8-CA52-4431-BCEF-41AF17590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68BEE-0A93-4ECD-82D3-20CD02B6A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627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DC775B1-D5B0-4879-8606-B83E587443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28DC77B-8C86-4805-A1C2-0FEA47C81E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9D9D8DE-14F5-4FA8-BC1D-6777FD5B9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0F5A1-D3C3-4350-BE20-145F3D423FC3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8526CF8-01B7-4887-8B6E-5E5A395C7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4721D41-3F37-41FF-A282-C1D0A2118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68BEE-0A93-4ECD-82D3-20CD02B6A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540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482095-1FCF-4993-947A-85C9DAAA4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053B209-1BC3-433F-9F31-8E55FE6CEB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0FA0A1A-AAD3-4CD1-A6D6-9D4B071D6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0F5A1-D3C3-4350-BE20-145F3D423FC3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18D6AE-8F5A-4839-9037-97E5DDA0D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941B349-4911-4F49-9835-229AD40C3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68BEE-0A93-4ECD-82D3-20CD02B6A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864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7E51C8-DDA7-412A-BCAF-303F07DCE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6A1C800-4882-4159-9036-70EC1204DB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45DB142-C44A-4864-9382-2D40A8852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0F5A1-D3C3-4350-BE20-145F3D423FC3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204DCEF-7A6A-4A4E-9DC0-D5177E58C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714481D-2238-47FE-9BBB-D9B1383CF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68BEE-0A93-4ECD-82D3-20CD02B6A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607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84E5F0-8672-4460-A513-0F183B353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BC0C61-A146-4AA4-AB67-358A90C502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A3FAB7E-4351-4B3A-A477-147F33C219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809AE7D-16EE-47BF-8EFE-03A4D7020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0F5A1-D3C3-4350-BE20-145F3D423FC3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45E16F1-E277-4686-8826-EF20D3865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39FBE76-8E1D-4AF8-966E-17E7CCEE3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68BEE-0A93-4ECD-82D3-20CD02B6A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291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91322C-0631-4011-BE81-27DB50BEC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CFF8DA0-64AD-49B9-A618-E90E03569A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B2EBEE9-8349-4CF2-BC48-89B73E7E27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8027EEE-E642-4977-B6FF-802DD7FEF5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2634EC3-22F4-4401-BA0C-938AD3B51A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C903E92-2AF6-469B-820E-961E2FFBA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0F5A1-D3C3-4350-BE20-145F3D423FC3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DC2E160-0F78-420E-ACAC-205B928DB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854F786-69AA-4D09-88ED-97541848D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68BEE-0A93-4ECD-82D3-20CD02B6A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632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70EB79-0E85-4D21-90F2-5822723A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AD88306-CDAC-4BA8-ABD1-1DB43DE88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0F5A1-D3C3-4350-BE20-145F3D423FC3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A28F6D0-22D6-4E6C-9BBA-DC300123A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8E5AABE-5A99-4154-87F1-A1F494924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68BEE-0A93-4ECD-82D3-20CD02B6A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344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1033491-DFC1-4E69-8F74-0EF570796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0F5A1-D3C3-4350-BE20-145F3D423FC3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FFAAEFE-42AA-44EF-A911-BACFCC02F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8DB5D37-AA5D-4F00-8517-7441B92BA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68BEE-0A93-4ECD-82D3-20CD02B6A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765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A8172C-3AC6-4DBD-8773-3345C54E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7BD533A-5B24-4371-9CFD-BC376B187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938612A-9BA5-4555-9BEE-6C18602258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EABC758-9C40-49C1-AF00-4D58C4B1B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0F5A1-D3C3-4350-BE20-145F3D423FC3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9BD4143-F534-4938-9917-EF4B04DAA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EA6A95E-0762-4A69-8E4A-2D45CE0B7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68BEE-0A93-4ECD-82D3-20CD02B6A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98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7D82FF-DEC9-44B3-9944-9997E03EB6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7C0C30B-C568-40A1-B0E5-2264716CED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AAB2140-1AA6-4EB8-86E8-BABD7B9021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EEE8889-C5D7-498C-9A15-479756632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0F5A1-D3C3-4350-BE20-145F3D423FC3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53F8BD6-C8AD-43CE-829D-775A1C18F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B8BF53F-4CDD-46DB-B1FB-BAD056BA3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68BEE-0A93-4ECD-82D3-20CD02B6A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78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92B8F3-3C3A-4FA0-A621-AD8AECAF3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4045554-2F66-4EBA-8A7C-A568AD1FAB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800897F-B53E-46F9-AA7F-BE928B2872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0F5A1-D3C3-4350-BE20-145F3D423FC3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7CE0941-14BA-44F4-BDD6-AC90886972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859C17E-6CC2-43FE-AF32-3A1834820A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68BEE-0A93-4ECD-82D3-20CD02B6A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974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7FAA8F4-5CF2-4CDB-BF2E-5D743689D9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086" y="0"/>
            <a:ext cx="116619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8034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34EAD4-2E4A-48A4-9A16-05CB23A8C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 новый памятник герою Советского Союза В. В. Талалихину в с. Тепловке.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9D7B622C-84AB-486F-A7AC-19EEE19A4085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254" y="1825625"/>
            <a:ext cx="8477492" cy="4351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335886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655EE46-4FFE-461C-AE6F-18E2D18654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701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942D3A-1D2F-42A0-B46E-1429CA2B3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 Васильевич Талалихин – герой Великой Отечественной войны.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5D12115B-7269-444A-BE93-CC93C9823DE0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5409" y="1825625"/>
            <a:ext cx="4121425" cy="4351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28868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54A7A89-E1AC-4CB1-B9D7-49476CE95E8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765" y="805069"/>
            <a:ext cx="7434470" cy="52478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2827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720099-2727-4747-90F4-2A7A7196E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Здесь жил В. В. Талалихин. 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BAEBB458-1A60-4A62-8035-112D510E7BA5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1774" y="1479412"/>
            <a:ext cx="7328452" cy="50134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8872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42FFA1-DA0B-4341-9228-B8BAC3C08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1924 г. семья Талалихиных переехала в г. Вольск и проживала в этом доме на ул. Ленина.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9B52EF3D-9E6F-4462-A519-C06EADB6AED2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7914" y="1587086"/>
            <a:ext cx="6947607" cy="46672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67920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90F88B-E9AC-457F-B0C3-359C69854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августа 1941 г. был совершен первый в истории авиации ночной таран.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B20A4878-86DF-4FB0-B18C-6C8E4787A5A8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549" y="1690688"/>
            <a:ext cx="7911329" cy="44956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581106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C0D747-4FF9-42A1-B248-12A672AC1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Награды В. В. Талалихина.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6041BA38-7221-44ED-B88E-DFC3990EF0F4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8643" y="1272209"/>
            <a:ext cx="7089913" cy="53273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53950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EF229C-7F01-45B2-A614-53867347F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В. Талалихин после подвига со своими родителями.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DBC0D140-E710-4851-A499-3F652DE10E6E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4904" y="1431235"/>
            <a:ext cx="7169426" cy="50616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757934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911CE1-BD4C-4D9F-8F80-5A2B1BC1D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Прежний памятник летчику-герою В. В. Талалихину на малой родине в восьмилетней школе в селе Тепловка.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96D93659-0E20-44DC-A45B-738E6B2BA078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108" y="1825625"/>
            <a:ext cx="5801784" cy="4351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688675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103</Words>
  <Application>Microsoft Office PowerPoint</Application>
  <PresentationFormat>Широкоэкранный</PresentationFormat>
  <Paragraphs>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Виктор Васильевич Талалихин – герой Великой Отечественной войны. </vt:lpstr>
      <vt:lpstr>Презентация PowerPoint</vt:lpstr>
      <vt:lpstr>Здесь жил В. В. Талалихин.  </vt:lpstr>
      <vt:lpstr>1924 г. семья Талалихиных переехала в г. Вольск и проживала в этом доме на ул. Ленина. </vt:lpstr>
      <vt:lpstr>7 августа 1941 г. был совершен первый в истории авиации ночной таран. </vt:lpstr>
      <vt:lpstr>Награды В. В. Талалихина. </vt:lpstr>
      <vt:lpstr>В. В. Талалихин после подвига со своими родителями. </vt:lpstr>
      <vt:lpstr>Прежний памятник летчику-герою В. В. Талалихину на малой родине в восьмилетней школе в селе Тепловка. </vt:lpstr>
      <vt:lpstr>Установлен новый памятник герою Советского Союза В. В. Талалихину в с. Тепловке.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creator>Пользователь</dc:creator>
  <cp:lastModifiedBy>Пользователь</cp:lastModifiedBy>
  <cp:revision>4</cp:revision>
  <dcterms:created xsi:type="dcterms:W3CDTF">2020-02-26T14:55:05Z</dcterms:created>
  <dcterms:modified xsi:type="dcterms:W3CDTF">2020-02-27T16:27:45Z</dcterms:modified>
</cp:coreProperties>
</file>