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8A248-E805-43E6-A04C-806DAB3AAC6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D85D-4543-4C1B-86CE-E83966C18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ТО\Картинки\Новая папка\0lCK8fv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3787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дошкольное образовательное учреждение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67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958063"/>
            <a:ext cx="91440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Математический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 Город математики».</a:t>
            </a:r>
            <a:endParaRPr kumimoji="0" lang="ru-RU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Автор воспитатель: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Васильева Ю.С.</a:t>
            </a:r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6237312"/>
            <a:ext cx="125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г.Воронеж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\Картинки\Новая папка\0lCK8fvM0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42088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ОТО\Картинки\Новая папка\0lCK8fv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5616" y="1247274"/>
            <a:ext cx="619268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проекта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Известно что с самого рождения ребенок является первооткрывателем, исследователем того мира, который его окружает. Для него все впервые: солнце и дождь, страх и радость. Всем хорошо известно, что  детей называют «почемучками». Познавательная активность детей в этом возрасте очень высокая. Каждый ответ на детский вопрос рождает новые вопросы.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ФОТО\Картинки\Новая папка\0lCK8fv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115616" y="2462119"/>
            <a:ext cx="6660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2551837"/>
            <a:ext cx="4878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Вид проекта: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групповой.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Продолжительность: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краткосрочный.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Возраст: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6 – 7 лет.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Участники: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педагог, дети 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подготовительной группы.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94471" y="1340768"/>
            <a:ext cx="31942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проекта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ФОТО\Картинки\Новая папка\0lCK8fv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1196752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" y="212075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интереса к предмету математики, на     основе познавательной активности и любознательности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ФОТО\Картинки\Новая папка\0lCK8fv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1196752"/>
            <a:ext cx="280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99592" y="1906960"/>
            <a:ext cx="69847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Способствовать формированию умения применять математические знания в нестандартных практических задачах.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Развивающая.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мыслительные операции: аналогия, систематизация, обобщение, наблюдение, планирование.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Воспитательная.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Содействовать поддержанию интереса к математике, формированию умения трудиться в коллективе.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ФОТО\Картинки\Новая папка\0lCK8fvM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9807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Предполагаемые итоги реализации проекта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899592" y="2174667"/>
            <a:ext cx="72362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детей создавать макет города, применять математические знания для решения задач практического характера.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278092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ставить цель и задачи проекта,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-планировать свою деятельность,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разбиваться на группы,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-выполнить задание аккуратно, до конца,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-распределить роли внутри группы,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-определить необходимые для реализации проекта материалы,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-представить результат проделанной работы.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\Картинки\Новая папка\0lCK8fvM0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899592" y="620688"/>
            <a:ext cx="4536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проекта: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SCN09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285860"/>
            <a:ext cx="3214678" cy="2411009"/>
          </a:xfrm>
          <a:prstGeom prst="rect">
            <a:avLst/>
          </a:prstGeom>
        </p:spPr>
      </p:pic>
      <p:pic>
        <p:nvPicPr>
          <p:cNvPr id="12" name="Рисунок 11" descr="DSCN09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285860"/>
            <a:ext cx="3571899" cy="2428891"/>
          </a:xfrm>
          <a:prstGeom prst="rect">
            <a:avLst/>
          </a:prstGeom>
        </p:spPr>
      </p:pic>
      <p:pic>
        <p:nvPicPr>
          <p:cNvPr id="14" name="Рисунок 13" descr="DSCN097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3857628"/>
            <a:ext cx="3143272" cy="2500329"/>
          </a:xfrm>
          <a:prstGeom prst="rect">
            <a:avLst/>
          </a:prstGeom>
        </p:spPr>
      </p:pic>
      <p:pic>
        <p:nvPicPr>
          <p:cNvPr id="17" name="Рисунок 16" descr="DSCN09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3857628"/>
            <a:ext cx="3214710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D:\ФОТО\Картинки\Новая папка\0lCK8fvM0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827584" y="1720840"/>
            <a:ext cx="72728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Результатом проведенной работы стало повышение уровня развития математических представлений и овладение детьми умением ориентироваться в новой, нестандартной ситуации; продуктивно взаимодействовать с членами группы, решающей общую задачу; выслушать другого и прийти к общему решению; вести диалог с взрослыми и сверстниками; отстаивать свою точку зрения; адекватно реагировать в конфликтных ситуаци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\Картинки\Новая папка\0lCK8fvM0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1484784"/>
            <a:ext cx="66247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организовать постоянную работу над проектами с целью развития и углубления приобретенных знаний, умений, навыков.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319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</dc:creator>
  <cp:lastModifiedBy>Юля</cp:lastModifiedBy>
  <cp:revision>10</cp:revision>
  <dcterms:created xsi:type="dcterms:W3CDTF">2015-07-23T15:56:17Z</dcterms:created>
  <dcterms:modified xsi:type="dcterms:W3CDTF">2020-04-10T10:00:28Z</dcterms:modified>
</cp:coreProperties>
</file>