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4"/>
  </p:handoutMasterIdLst>
  <p:sldIdLst>
    <p:sldId id="260" r:id="rId5"/>
    <p:sldId id="272" r:id="rId6"/>
    <p:sldId id="262" r:id="rId7"/>
    <p:sldId id="265" r:id="rId8"/>
    <p:sldId id="263" r:id="rId9"/>
    <p:sldId id="264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5" Type="http://schemas.openxmlformats.org/officeDocument/2006/relationships/image" Target="../media/image29.png"/><Relationship Id="rId4" Type="http://schemas.openxmlformats.org/officeDocument/2006/relationships/image" Target="../media/image3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7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2.png"/><Relationship Id="rId9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1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4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4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3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5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9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</p:sldLayoutIdLst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12.png"/><Relationship Id="rId7" Type="http://schemas.openxmlformats.org/officeDocument/2006/relationships/image" Target="../media/image4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17.png"/><Relationship Id="rId7" Type="http://schemas.openxmlformats.org/officeDocument/2006/relationships/image" Target="../media/image44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Relationship Id="rId9" Type="http://schemas.openxmlformats.org/officeDocument/2006/relationships/image" Target="../media/image4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14.png"/><Relationship Id="rId7" Type="http://schemas.openxmlformats.org/officeDocument/2006/relationships/image" Target="../media/image48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15.png"/><Relationship Id="rId7" Type="http://schemas.openxmlformats.org/officeDocument/2006/relationships/image" Target="../media/image50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5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25.png"/><Relationship Id="rId7" Type="http://schemas.openxmlformats.org/officeDocument/2006/relationships/image" Target="../media/image5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30.png"/><Relationship Id="rId7" Type="http://schemas.openxmlformats.org/officeDocument/2006/relationships/image" Target="../media/image56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6.png"/><Relationship Id="rId4" Type="http://schemas.openxmlformats.org/officeDocument/2006/relationships/image" Target="../media/image29.png"/><Relationship Id="rId9" Type="http://schemas.openxmlformats.org/officeDocument/2006/relationships/image" Target="../media/image5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092824" y="923337"/>
            <a:ext cx="8533007" cy="4115226"/>
          </a:xfrm>
          <a:noFill/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не хотим стоять в стороне.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 порядок на нашей земле!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5" name="Рисунок 1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89" y="684878"/>
            <a:ext cx="3049905" cy="2971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32841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 advTm="10534">
        <p14:window dir="vert"/>
      </p:transition>
    </mc:Choice>
    <mc:Fallback xmlns="">
      <p:transition advClick="0" advTm="105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5162" y="127870"/>
            <a:ext cx="3294595" cy="3220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413" y="847164"/>
            <a:ext cx="2077291" cy="3065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1342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>
        <p14:window dir="vert"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947" y="576557"/>
            <a:ext cx="2884873" cy="51286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36654" y="0"/>
            <a:ext cx="2379350" cy="37088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V="1">
            <a:off x="4155149" y="1840477"/>
            <a:ext cx="3029399" cy="39444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6615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 advTm="11193">
        <p14:window dir="vert"/>
      </p:transition>
    </mc:Choice>
    <mc:Fallback xmlns="">
      <p:transition advClick="0" advTm="1119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pic>
        <p:nvPicPr>
          <p:cNvPr id="1025" name="Рисунок 19" descr="q2GK2jDMf5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1152" y="2239949"/>
            <a:ext cx="4968219" cy="38963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2657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Рисунок 15" descr="F:\Лето 2017\Летние консультации для родителей\lU8C2Ng4ndY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671" y="450401"/>
            <a:ext cx="2288171" cy="17238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5855" y="128729"/>
            <a:ext cx="3774129" cy="29909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5839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 advTm="10187">
        <p14:window dir="vert"/>
      </p:transition>
    </mc:Choice>
    <mc:Fallback xmlns="">
      <p:transition advClick="0" advTm="1018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3177" y="1031437"/>
            <a:ext cx="3372448" cy="34147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579" y="569989"/>
            <a:ext cx="2683096" cy="387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822840" y="118750"/>
            <a:ext cx="2869188" cy="3048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5820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 advTm="8369">
        <p14:window dir="vert"/>
      </p:transition>
    </mc:Choice>
    <mc:Fallback xmlns="">
      <p:transition advClick="0" advTm="83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4" name="Рисунок 13" descr="F:\Лето 2017\Неделя цветов Выставка творческих работ\Неделя Цветов Выставка творч.работ Краски лета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21327" y="285987"/>
            <a:ext cx="4022120" cy="30418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40523" y="753185"/>
            <a:ext cx="3840385" cy="29059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0459" y="1860321"/>
            <a:ext cx="3134120" cy="41452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938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914">
        <p14:window dir="vert"/>
      </p:transition>
    </mc:Choice>
    <mc:Fallback xmlns="">
      <p:transition spd="slow" advClick="0" advTm="109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49" y="561872"/>
            <a:ext cx="3876846" cy="25740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0152" y="3352296"/>
            <a:ext cx="4033648" cy="271415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8093" y="561872"/>
            <a:ext cx="3141402" cy="25740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74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 advTm="5926">
        <p14:window dir="vert"/>
      </p:transition>
    </mc:Choice>
    <mc:Fallback xmlns="">
      <p:transition advClick="0" advTm="592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7210" y="3665601"/>
            <a:ext cx="5625197" cy="240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7581" y="960731"/>
            <a:ext cx="3781560" cy="25478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379" y="960731"/>
            <a:ext cx="4104455" cy="250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23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 advTm="6299">
        <p14:window dir="vert"/>
      </p:transition>
    </mc:Choice>
    <mc:Fallback xmlns="">
      <p:transition advClick="0" advTm="62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471" y="215153"/>
            <a:ext cx="11914094" cy="3084638"/>
          </a:xfrm>
        </p:spPr>
        <p:txBody>
          <a:bodyPr/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планета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жива,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защиты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погибнет она!!!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24222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 advClick="0" advTm="7290">
        <p14:window dir="vert"/>
      </p:transition>
    </mc:Choice>
    <mc:Fallback xmlns="">
      <p:transition advClick="0" advTm="729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6E651B-F8A4-462D-AD53-A41449326690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547570a-e5f4-4946-a4c3-82580e42479e"/>
    <ds:schemaRef ds:uri="6ee78bd2-4339-4042-adc0-bcc646419980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насекомыми</Template>
  <TotalTime>0</TotalTime>
  <Words>14</Words>
  <Application>Microsoft Office PowerPoint</Application>
  <PresentationFormat>Широкоэкранный</PresentationFormat>
  <Paragraphs>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Segoe UI</vt:lpstr>
      <vt:lpstr>Segoe UI Light</vt:lpstr>
      <vt:lpstr>Times New Roman</vt:lpstr>
      <vt:lpstr>Тема1</vt:lpstr>
      <vt:lpstr>Мы не хотим стоять в стороне. Мы за порядок на нашей земле!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Наша планета пока что жива, Но без защиты погибнет она!!!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2018-02-01T08:26:56Z</dcterms:created>
  <dcterms:modified xsi:type="dcterms:W3CDTF">2020-04-10T16:50:40Z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