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1800" dirty="0" smtClean="0">
                <a:latin typeface="Arial Black" pitchFamily="34" charset="0"/>
              </a:rPr>
              <a:t>Артикуляционная                                                 Игра</a:t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> гимнастика по памятке                       «Противоположности»</a:t>
            </a:r>
            <a:endParaRPr lang="ru-RU" sz="1800" dirty="0">
              <a:latin typeface="Arial Black" pitchFamily="34" charset="0"/>
            </a:endParaRPr>
          </a:p>
        </p:txBody>
      </p:sp>
      <p:pic>
        <p:nvPicPr>
          <p:cNvPr id="2050" name="Picture 2" descr="C:\Users\PC\Desktop\падежные окончания\кино на удаленке\самир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351" y="1484785"/>
            <a:ext cx="4013121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8469" y="1484785"/>
            <a:ext cx="4029526" cy="537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4205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Arial Black" pitchFamily="34" charset="0"/>
              </a:rPr>
              <a:t>Развитие пространственных представлений, мелкой моторики,  закрепление названий цветов </a:t>
            </a:r>
            <a:endParaRPr lang="ru-RU" sz="2700" dirty="0">
              <a:latin typeface="Arial Black" pitchFamily="34" charset="0"/>
            </a:endParaRPr>
          </a:p>
        </p:txBody>
      </p:sp>
      <p:pic>
        <p:nvPicPr>
          <p:cNvPr id="4098" name="Picture 2" descr="C:\Users\PC\Desktop\падежные окончания\кино на удаленке\755d5dd0-4f98-47b0-93f9-661a7775a6e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4031165" cy="537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6995" y="1340768"/>
            <a:ext cx="4127005" cy="54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0421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Arial Black" pitchFamily="34" charset="0"/>
              </a:rPr>
              <a:t>Упражнения на развитие обоих </a:t>
            </a:r>
            <a:r>
              <a:rPr lang="ru-RU" dirty="0" smtClean="0">
                <a:latin typeface="Arial Black" pitchFamily="34" charset="0"/>
              </a:rPr>
              <a:t>полушарий</a:t>
            </a:r>
            <a:endParaRPr lang="ru-RU" dirty="0"/>
          </a:p>
        </p:txBody>
      </p:sp>
      <p:pic>
        <p:nvPicPr>
          <p:cNvPr id="6146" name="Picture 2" descr="C:\Users\PC\Desktop\падежные окончания\кино на удаленке\нейрорисунки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986" y="1484784"/>
            <a:ext cx="4033190" cy="537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3181" y="1484784"/>
            <a:ext cx="4030820" cy="5377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16982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</TotalTime>
  <Words>17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Волна</vt:lpstr>
      <vt:lpstr>Артикуляционная                                                 Игра  гимнастика по памятке                       «Противоположности»</vt:lpstr>
      <vt:lpstr>Развитие пространственных представлений, мелкой моторики,  закрепление названий цветов </vt:lpstr>
      <vt:lpstr>Упражнения на развитие обоих полушарий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учителя-логопеда  на удаленке</dc:title>
  <dc:creator>дина</dc:creator>
  <cp:lastModifiedBy>PC</cp:lastModifiedBy>
  <cp:revision>6</cp:revision>
  <dcterms:created xsi:type="dcterms:W3CDTF">2020-04-10T09:21:39Z</dcterms:created>
  <dcterms:modified xsi:type="dcterms:W3CDTF">2020-04-10T10:02:21Z</dcterms:modified>
</cp:coreProperties>
</file>