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8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9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94" r:id="rId3"/>
    <p:sldMasterId id="2147483711" r:id="rId4"/>
    <p:sldMasterId id="2147483728" r:id="rId5"/>
    <p:sldMasterId id="2147483745" r:id="rId6"/>
    <p:sldMasterId id="2147483762" r:id="rId7"/>
    <p:sldMasterId id="2147483779" r:id="rId8"/>
    <p:sldMasterId id="2147483796" r:id="rId9"/>
    <p:sldMasterId id="2147483813" r:id="rId10"/>
  </p:sldMasterIdLst>
  <p:sldIdLst>
    <p:sldId id="261" r:id="rId11"/>
    <p:sldId id="262" r:id="rId12"/>
    <p:sldId id="258" r:id="rId13"/>
    <p:sldId id="259" r:id="rId14"/>
    <p:sldId id="260" r:id="rId15"/>
    <p:sldId id="263" r:id="rId16"/>
    <p:sldId id="264" r:id="rId17"/>
    <p:sldId id="265" r:id="rId18"/>
    <p:sldId id="266" r:id="rId19"/>
    <p:sldId id="267" r:id="rId20"/>
    <p:sldId id="26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32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0862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918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127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064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8109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18657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519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3368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9385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6734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78356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600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023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2940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6570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19531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8604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3930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38106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424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2627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4689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3185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5496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024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284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63141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52612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401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8055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77872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62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01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0859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72136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4612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166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2869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6924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701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670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9656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014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97643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8646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63865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1929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158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7351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5769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6378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9166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195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037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292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350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963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838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4986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584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097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7973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300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07072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24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7830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3425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9739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997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263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97117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5313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390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3690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253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98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5930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281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2665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0541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1742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4461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585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2011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6007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8059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8158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834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1286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1463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284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4722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237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45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5171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1953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064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1850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215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4126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581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135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8565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396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763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461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0102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3714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5885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74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4932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117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045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082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3548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84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179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7578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0778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152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5444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76381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9478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059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486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2869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4911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6683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784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35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028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7474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9634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17675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628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7453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456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1885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5636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7333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2983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31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29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941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727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443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61352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2117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366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8178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9890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1644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4575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47748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7600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875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6628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084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625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574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71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512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888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995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91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6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73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D64B48-53AF-4ECF-946F-0E02488FFD0C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40928B-F4CE-4DD8-82C7-F8A10CF22E83}" type="slidenum"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68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5212" y="910670"/>
            <a:ext cx="8915399" cy="1468800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РАЗВИТИЕ РЕЧИ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2690812" y="3265969"/>
            <a:ext cx="8915399" cy="860400"/>
          </a:xfrm>
        </p:spPr>
        <p:txBody>
          <a:bodyPr>
            <a:normAutofit lnSpcReduction="10000"/>
          </a:bodyPr>
          <a:lstStyle/>
          <a:p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ДОМАШНИЕ ЖИВОТНЫЕ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646160" y="4939436"/>
            <a:ext cx="2326640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Подготовила :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воспитатель Гузенко Е. В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358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sun1-19.userapi.com/c206520/v206520016/d5665/rFp9pe5wt_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58284"/>
            <a:ext cx="5045529" cy="629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86987"/>
            <a:ext cx="4983707" cy="623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17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3559" y="477520"/>
            <a:ext cx="4412931" cy="10668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+mn-lt"/>
              </a:rPr>
              <a:t>МОЛОДЕЦ!</a:t>
            </a:r>
            <a:endParaRPr lang="ru-RU" sz="48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95440" y="2428241"/>
            <a:ext cx="4809171" cy="394208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</a:rPr>
              <a:t>СЛЕДУЮЩЕЕ ЗАДАНИЕ:</a:t>
            </a:r>
          </a:p>
          <a:p>
            <a:pPr algn="ctr"/>
            <a:endParaRPr lang="ru-RU" sz="2400" b="1" i="1" dirty="0" smtClean="0">
              <a:solidFill>
                <a:srgbClr val="0070C0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70C0"/>
                </a:solidFill>
              </a:rPr>
              <a:t>ОТГАДАЙ ЗАГАДКУ.</a:t>
            </a:r>
          </a:p>
          <a:p>
            <a:pPr algn="ctr"/>
            <a:endParaRPr lang="ru-RU" sz="2400" b="1" i="1" dirty="0" smtClean="0">
              <a:solidFill>
                <a:srgbClr val="0070C0"/>
              </a:solidFill>
            </a:endParaRP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0070C0"/>
                </a:solidFill>
              </a:rPr>
              <a:t>НАЗОВИ ПРАВИЛЬНО ВЗРОСЛЫХ ЖИВОТНЫХ И ИХ ДЕТЕНЫШЕЙ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830" y="368559"/>
            <a:ext cx="5023539" cy="568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887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495" y="164523"/>
            <a:ext cx="4081145" cy="64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360" y="336948"/>
            <a:ext cx="4287520" cy="652105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83982" y="447040"/>
            <a:ext cx="1024036" cy="567002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Р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А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З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М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И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Н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 smtClean="0">
                <a:solidFill>
                  <a:srgbClr val="0070C0"/>
                </a:solidFill>
                <a:latin typeface="+mn-lt"/>
              </a:rPr>
              <a:t>К</a:t>
            </a:r>
            <a:br>
              <a:rPr lang="ru-RU" sz="4000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sz="4000" b="1" i="1" dirty="0">
                <a:solidFill>
                  <a:srgbClr val="0070C0"/>
                </a:solidFill>
                <a:latin typeface="+mn-lt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935232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5175" y="234633"/>
            <a:ext cx="7992745" cy="59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1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695" y="190818"/>
            <a:ext cx="4241085" cy="641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423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5680" y="655211"/>
            <a:ext cx="7884159" cy="591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262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4444" y="959390"/>
            <a:ext cx="4053839" cy="4781010"/>
          </a:xfrm>
        </p:spPr>
        <p:txBody>
          <a:bodyPr>
            <a:normAutofit/>
          </a:bodyPr>
          <a:lstStyle/>
          <a:p>
            <a:r>
              <a:rPr lang="ru-RU" sz="2700" b="1" i="1" dirty="0">
                <a:latin typeface="+mn-lt"/>
              </a:rPr>
              <a:t>Что за маленький зверек</a:t>
            </a:r>
            <a:br>
              <a:rPr lang="ru-RU" sz="2700" b="1" i="1" dirty="0">
                <a:latin typeface="+mn-lt"/>
              </a:rPr>
            </a:br>
            <a:r>
              <a:rPr lang="ru-RU" sz="2700" b="1" i="1" dirty="0">
                <a:latin typeface="+mn-lt"/>
              </a:rPr>
              <a:t>Сыр с тарелки уволок?</a:t>
            </a:r>
            <a:br>
              <a:rPr lang="ru-RU" sz="2700" b="1" i="1" dirty="0">
                <a:latin typeface="+mn-lt"/>
              </a:rPr>
            </a:br>
            <a:r>
              <a:rPr lang="ru-RU" sz="2700" b="1" i="1" dirty="0">
                <a:latin typeface="+mn-lt"/>
              </a:rPr>
              <a:t>Всем знаком этот воришка.</a:t>
            </a:r>
            <a:br>
              <a:rPr lang="ru-RU" sz="2700" b="1" i="1" dirty="0">
                <a:latin typeface="+mn-lt"/>
              </a:rPr>
            </a:br>
            <a:r>
              <a:rPr lang="ru-RU" sz="2700" b="1" i="1" dirty="0">
                <a:latin typeface="+mn-lt"/>
              </a:rPr>
              <a:t>Догадались, кто он? </a:t>
            </a:r>
            <a:r>
              <a:rPr lang="ru-RU" sz="2700" b="1" i="1" dirty="0" smtClean="0">
                <a:latin typeface="+mn-lt"/>
              </a:rPr>
              <a:t>                       (</a:t>
            </a:r>
            <a:r>
              <a:rPr lang="ru-RU" sz="2700" b="1" i="1" dirty="0">
                <a:latin typeface="+mn-lt"/>
              </a:rPr>
              <a:t>Мышка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 descr="http://prikolnye-kartinki.ru/img/picture/Oct/25/e0b9ad6ef559d4f30c3e7131fd047a26/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560" y="647335"/>
            <a:ext cx="5023284" cy="568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37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1-24.userapi.com/c206520/v206520016/d5677/9rth_zxPa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23" y="201385"/>
            <a:ext cx="5195848" cy="652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47757" y="146412"/>
            <a:ext cx="4523015" cy="66359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Игра найди мышку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sz="4400" b="1" i="1" dirty="0" smtClean="0"/>
              <a:t>(взрослый спрашивает, </a:t>
            </a:r>
            <a:r>
              <a:rPr lang="ru-RU" sz="4400" b="1" i="1" dirty="0" smtClean="0">
                <a:solidFill>
                  <a:srgbClr val="FF0000"/>
                </a:solidFill>
              </a:rPr>
              <a:t>где спряталась мышка? </a:t>
            </a:r>
            <a:r>
              <a:rPr lang="ru-RU" sz="4400" b="1" i="1" dirty="0" smtClean="0"/>
              <a:t>Ребенок отвечает)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55751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49.userapi.com/c206520/v206520016/d5641/x4S0STxw9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89" y="263694"/>
            <a:ext cx="5232854" cy="653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036" y="146957"/>
            <a:ext cx="5440135" cy="676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8474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84" y="132896"/>
            <a:ext cx="5094154" cy="64148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14" y="132895"/>
            <a:ext cx="5210435" cy="647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5652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0000">
        <p15:prstTrans prst="pageCurlDouble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10.xml><?xml version="1.0" encoding="utf-8"?>
<a:theme xmlns:a="http://schemas.openxmlformats.org/drawingml/2006/main" name="9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2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3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5.xml><?xml version="1.0" encoding="utf-8"?>
<a:theme xmlns:a="http://schemas.openxmlformats.org/drawingml/2006/main" name="4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6.xml><?xml version="1.0" encoding="utf-8"?>
<a:theme xmlns:a="http://schemas.openxmlformats.org/drawingml/2006/main" name="5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7.xml><?xml version="1.0" encoding="utf-8"?>
<a:theme xmlns:a="http://schemas.openxmlformats.org/drawingml/2006/main" name="6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8.xml><?xml version="1.0" encoding="utf-8"?>
<a:theme xmlns:a="http://schemas.openxmlformats.org/drawingml/2006/main" name="7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9.xml><?xml version="1.0" encoding="utf-8"?>
<a:theme xmlns:a="http://schemas.openxmlformats.org/drawingml/2006/main" name="8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Century Gothic</vt:lpstr>
      <vt:lpstr>Wingdings 3</vt:lpstr>
      <vt:lpstr>Легкий дым</vt:lpstr>
      <vt:lpstr>1_Легкий дым</vt:lpstr>
      <vt:lpstr>2_Легкий дым</vt:lpstr>
      <vt:lpstr>3_Легкий дым</vt:lpstr>
      <vt:lpstr>4_Легкий дым</vt:lpstr>
      <vt:lpstr>5_Легкий дым</vt:lpstr>
      <vt:lpstr>6_Легкий дым</vt:lpstr>
      <vt:lpstr>7_Легкий дым</vt:lpstr>
      <vt:lpstr>8_Легкий дым</vt:lpstr>
      <vt:lpstr>9_Легкий дым</vt:lpstr>
      <vt:lpstr>РАЗВИТИЕ РЕЧИ </vt:lpstr>
      <vt:lpstr>Р А З М И Н К А</vt:lpstr>
      <vt:lpstr>Презентация PowerPoint</vt:lpstr>
      <vt:lpstr>Презентация PowerPoint</vt:lpstr>
      <vt:lpstr>Презентация PowerPoint</vt:lpstr>
      <vt:lpstr>Что за маленький зверек Сыр с тарелки уволок? Всем знаком этот воришка. Догадались, кто он?                        (Мышка) </vt:lpstr>
      <vt:lpstr>Игра найди мышку   (взрослый спрашивает, где спряталась мышка? Ребенок отвечает) </vt:lpstr>
      <vt:lpstr>Презентация PowerPoint</vt:lpstr>
      <vt:lpstr>Презентация PowerPoint</vt:lpstr>
      <vt:lpstr>Презентация PowerPoint</vt:lpstr>
      <vt:lpstr>МОЛОДЕЦ!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</dc:title>
  <dc:creator>Пользователь</dc:creator>
  <cp:lastModifiedBy>Пользователь</cp:lastModifiedBy>
  <cp:revision>2</cp:revision>
  <dcterms:created xsi:type="dcterms:W3CDTF">2020-04-10T12:34:57Z</dcterms:created>
  <dcterms:modified xsi:type="dcterms:W3CDTF">2020-04-10T12:40:08Z</dcterms:modified>
</cp:coreProperties>
</file>