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7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8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  <p:sldMasterId id="2147483694" r:id="rId4"/>
    <p:sldMasterId id="2147483711" r:id="rId5"/>
    <p:sldMasterId id="2147483728" r:id="rId6"/>
    <p:sldMasterId id="2147483745" r:id="rId7"/>
    <p:sldMasterId id="2147483762" r:id="rId8"/>
    <p:sldMasterId id="2147483779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3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9430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8113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920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8844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9798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6999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0045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58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147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16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948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6929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61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6987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3950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851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803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875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005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477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8248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9690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002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950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872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8024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631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8142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3269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7564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963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495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1420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8495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5675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5831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122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755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9123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061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4274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69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883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024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945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540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201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320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63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7151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44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4355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4221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7907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837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658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365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110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342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1013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9477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4819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922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862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189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759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5760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618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763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1446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54058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002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0352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328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296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1064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85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2727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8073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9542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586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03325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991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966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551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104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540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571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2998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57641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0572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684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4468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880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8132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4198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63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6478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9302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593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216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5031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32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854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0624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9948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5775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716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4614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148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7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873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196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7206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36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149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919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506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8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6267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845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850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441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486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571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4630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5362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88938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846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226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5223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809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50808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110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830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909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563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8647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2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125.xml"/><Relationship Id="rId16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FF0A2-4FE0-4BF3-84AB-C3276D1FD6FB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52188-96A1-4989-B1F4-B019FC12A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6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838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06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508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957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65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558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54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70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84880" y="287138"/>
            <a:ext cx="5323840" cy="88487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КОШКА, КОТ, КОТЯТА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25506" y="2507494"/>
            <a:ext cx="3166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Вся мохнатенькая,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Сама усатенькая,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Днем спит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И сказки говорит,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А ночью бродит,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На охоту ходит.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(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Кошка)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01122" y="1656079"/>
            <a:ext cx="43289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Мы вымыли руки,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Мы сели за стол.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А он - неумытый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Обедать пришёл.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И с ним бесполезна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Любая беседа: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Он вымоет лапки,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Но после обеда!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(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Кот)</a:t>
            </a:r>
          </a:p>
        </p:txBody>
      </p:sp>
    </p:spTree>
    <p:extLst>
      <p:ext uri="{BB962C8B-B14F-4D97-AF65-F5344CB8AC3E}">
        <p14:creationId xmlns:p14="http://schemas.microsoft.com/office/powerpoint/2010/main" val="16207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4.infourok.ru/uploads/ex/0a83/0006e852-d7d605ff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2400" y="265362"/>
            <a:ext cx="7340069" cy="615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600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11612" y="1862773"/>
            <a:ext cx="3505199" cy="4262436"/>
          </a:xfrm>
        </p:spPr>
        <p:txBody>
          <a:bodyPr/>
          <a:lstStyle/>
          <a:p>
            <a:r>
              <a:rPr lang="ru-RU" sz="2800" b="1" i="1" dirty="0"/>
              <a:t>С этим животным</a:t>
            </a:r>
          </a:p>
          <a:p>
            <a:r>
              <a:rPr lang="ru-RU" sz="2800" b="1" i="1" dirty="0"/>
              <a:t>Знакомы вы с детства:</a:t>
            </a:r>
          </a:p>
          <a:p>
            <a:r>
              <a:rPr lang="ru-RU" sz="2800" b="1" i="1" dirty="0"/>
              <a:t>Возит кареты,</a:t>
            </a:r>
          </a:p>
          <a:p>
            <a:r>
              <a:rPr lang="ru-RU" sz="2800" b="1" i="1" dirty="0"/>
              <a:t>Не зная кокетства.</a:t>
            </a:r>
          </a:p>
          <a:p>
            <a:endParaRPr lang="ru-RU" dirty="0"/>
          </a:p>
          <a:p>
            <a:r>
              <a:rPr lang="ru-RU" dirty="0"/>
              <a:t>(</a:t>
            </a:r>
            <a:r>
              <a:rPr lang="ru-RU" b="1" dirty="0"/>
              <a:t>Ответ: Лошадь)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05372" y="555675"/>
            <a:ext cx="6892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КОНЬ, ЛОШАДЬ, ЖЕРЕБЕНОК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826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s00.infourok.ru/images/doc/176/201511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840" y="216012"/>
            <a:ext cx="7682547" cy="649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152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0">
        <p15:prstTrans prst="pageCurlDouble"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320" y="0"/>
            <a:ext cx="7122160" cy="97631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БАРАН, ОВЕЧКА, ЯГНЕНОК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4252" y="1198880"/>
            <a:ext cx="5762308" cy="5435599"/>
          </a:xfrm>
        </p:spPr>
        <p:txBody>
          <a:bodyPr>
            <a:noAutofit/>
          </a:bodyPr>
          <a:lstStyle/>
          <a:p>
            <a:r>
              <a:rPr lang="ru-RU" sz="2800" b="1" i="1" dirty="0"/>
              <a:t>Заплелись густые травы,</a:t>
            </a:r>
            <a:br>
              <a:rPr lang="ru-RU" sz="2800" b="1" i="1" dirty="0"/>
            </a:br>
            <a:r>
              <a:rPr lang="ru-RU" sz="2800" b="1" i="1" dirty="0"/>
              <a:t>Закудрявились луга,</a:t>
            </a:r>
            <a:br>
              <a:rPr lang="ru-RU" sz="2800" b="1" i="1" dirty="0"/>
            </a:br>
            <a:r>
              <a:rPr lang="ru-RU" sz="2800" b="1" i="1" dirty="0"/>
              <a:t>Да и сам я весь кудрявый,</a:t>
            </a:r>
            <a:br>
              <a:rPr lang="ru-RU" sz="2800" b="1" i="1" dirty="0"/>
            </a:br>
            <a:r>
              <a:rPr lang="ru-RU" sz="2800" b="1" i="1" dirty="0"/>
              <a:t>Даже завиты рога.</a:t>
            </a:r>
          </a:p>
          <a:p>
            <a:r>
              <a:rPr lang="ru-RU" b="1" i="1" dirty="0" smtClean="0"/>
              <a:t>(Ответ: Баран) </a:t>
            </a:r>
          </a:p>
          <a:p>
            <a:endParaRPr lang="ru-RU" b="1" i="1" dirty="0" smtClean="0"/>
          </a:p>
          <a:p>
            <a:r>
              <a:rPr lang="ru-RU" sz="2800" b="1" i="1" dirty="0" smtClean="0"/>
              <a:t>Облачко </a:t>
            </a:r>
            <a:r>
              <a:rPr lang="ru-RU" sz="2800" b="1" i="1" dirty="0"/>
              <a:t>на ножках,</a:t>
            </a:r>
          </a:p>
          <a:p>
            <a:r>
              <a:rPr lang="ru-RU" sz="2800" b="1" i="1" dirty="0"/>
              <a:t>Ходит по дорожкам.</a:t>
            </a:r>
          </a:p>
          <a:p>
            <a:r>
              <a:rPr lang="ru-RU" sz="2800" b="1" i="1" dirty="0"/>
              <a:t>Не прядет, не ткет, а людей одевает.</a:t>
            </a:r>
          </a:p>
          <a:p>
            <a:r>
              <a:rPr lang="ru-RU" b="1" i="1" dirty="0" smtClean="0"/>
              <a:t>(</a:t>
            </a:r>
            <a:r>
              <a:rPr lang="ru-RU" b="1" i="1" dirty="0"/>
              <a:t>Ответ: Овечка)</a:t>
            </a:r>
          </a:p>
          <a:p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50347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i0.wp.com/img1.liveinternet.ru/images/attach/c/6/93/842/93842931_4_domashnie_zhivotnu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047" y="264862"/>
            <a:ext cx="9065011" cy="641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118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3852" y="253048"/>
            <a:ext cx="6351588" cy="976312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КОЗЕЛ, КОЗА, КОЗЛЕНОК</a:t>
            </a:r>
            <a:endParaRPr lang="ru-RU" sz="18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9212" y="2015173"/>
            <a:ext cx="5173028" cy="40503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0000"/>
                </a:solidFill>
              </a:rPr>
              <a:t>С бородой, а не старик,</a:t>
            </a:r>
            <a:br>
              <a:rPr lang="ru-RU" sz="2800" b="1" i="1" dirty="0">
                <a:solidFill>
                  <a:srgbClr val="000000"/>
                </a:solidFill>
              </a:rPr>
            </a:br>
            <a:r>
              <a:rPr lang="ru-RU" sz="2800" b="1" i="1" dirty="0">
                <a:solidFill>
                  <a:srgbClr val="000000"/>
                </a:solidFill>
              </a:rPr>
              <a:t>С рогами, а не бык,</a:t>
            </a:r>
            <a:br>
              <a:rPr lang="ru-RU" sz="2800" b="1" i="1" dirty="0">
                <a:solidFill>
                  <a:srgbClr val="000000"/>
                </a:solidFill>
              </a:rPr>
            </a:br>
            <a:r>
              <a:rPr lang="ru-RU" sz="2800" b="1" i="1" dirty="0">
                <a:solidFill>
                  <a:srgbClr val="000000"/>
                </a:solidFill>
              </a:rPr>
              <a:t>Доят, а не корова.</a:t>
            </a:r>
          </a:p>
          <a:p>
            <a:pPr algn="r"/>
            <a:endParaRPr lang="ru-RU" b="1" i="1" dirty="0">
              <a:solidFill>
                <a:srgbClr val="000000"/>
              </a:solidFill>
              <a:latin typeface="candara" panose="020E05020303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824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6891" y="140601"/>
            <a:ext cx="9291218" cy="656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27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2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3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6.xml><?xml version="1.0" encoding="utf-8"?>
<a:theme xmlns:a="http://schemas.openxmlformats.org/drawingml/2006/main" name="4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7.xml><?xml version="1.0" encoding="utf-8"?>
<a:theme xmlns:a="http://schemas.openxmlformats.org/drawingml/2006/main" name="5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8.xml><?xml version="1.0" encoding="utf-8"?>
<a:theme xmlns:a="http://schemas.openxmlformats.org/drawingml/2006/main" name="6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9.xml><?xml version="1.0" encoding="utf-8"?>
<a:theme xmlns:a="http://schemas.openxmlformats.org/drawingml/2006/main" name="7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88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Arial</vt:lpstr>
      <vt:lpstr>Calibri</vt:lpstr>
      <vt:lpstr>Calibri Light</vt:lpstr>
      <vt:lpstr>candara</vt:lpstr>
      <vt:lpstr>Century Gothic</vt:lpstr>
      <vt:lpstr>Wingdings 3</vt:lpstr>
      <vt:lpstr>Тема Office</vt:lpstr>
      <vt:lpstr>Легкий дым</vt:lpstr>
      <vt:lpstr>1_Легкий дым</vt:lpstr>
      <vt:lpstr>2_Легкий дым</vt:lpstr>
      <vt:lpstr>3_Легкий дым</vt:lpstr>
      <vt:lpstr>4_Легкий дым</vt:lpstr>
      <vt:lpstr>5_Легкий дым</vt:lpstr>
      <vt:lpstr>6_Легкий дым</vt:lpstr>
      <vt:lpstr>7_Легкий дым</vt:lpstr>
      <vt:lpstr>КОШКА, КОТ, КОТЯТА</vt:lpstr>
      <vt:lpstr>Презентация PowerPoint</vt:lpstr>
      <vt:lpstr>Презентация PowerPoint</vt:lpstr>
      <vt:lpstr>Презентация PowerPoint</vt:lpstr>
      <vt:lpstr>БАРАН, ОВЕЧКА, ЯГНЕНОК</vt:lpstr>
      <vt:lpstr>Презентация PowerPoint</vt:lpstr>
      <vt:lpstr>КОЗЕЛ, КОЗА, КОЗЛЕНОК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КОШКА, КОТ, КОТЯТА</dc:title>
  <dc:creator>Пользователь</dc:creator>
  <cp:lastModifiedBy>Пользователь</cp:lastModifiedBy>
  <cp:revision>4</cp:revision>
  <dcterms:created xsi:type="dcterms:W3CDTF">2020-04-10T12:40:17Z</dcterms:created>
  <dcterms:modified xsi:type="dcterms:W3CDTF">2020-04-10T12:54:24Z</dcterms:modified>
</cp:coreProperties>
</file>