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5" r:id="rId3"/>
    <p:sldId id="266" r:id="rId4"/>
    <p:sldId id="261" r:id="rId5"/>
    <p:sldId id="262" r:id="rId6"/>
    <p:sldId id="263" r:id="rId7"/>
    <p:sldId id="264" r:id="rId8"/>
    <p:sldId id="256" r:id="rId9"/>
    <p:sldId id="257" r:id="rId10"/>
    <p:sldId id="258" r:id="rId11"/>
    <p:sldId id="259" r:id="rId12"/>
    <p:sldId id="26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2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97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659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695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610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8009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5143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147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3414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6033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5437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7000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3630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679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1872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6508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5785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554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9881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1561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8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11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82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72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6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50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860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70996-B12A-493D-8E49-BEE1C1CDE1C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06D8-C431-48ED-B894-9F94DDEF9F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60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955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0492" y="151448"/>
            <a:ext cx="6646228" cy="97631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БЫК, КОРОВА, ТЕЛЕНОК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68052" y="1588453"/>
            <a:ext cx="4832668" cy="4182427"/>
          </a:xfrm>
        </p:spPr>
        <p:txBody>
          <a:bodyPr/>
          <a:lstStyle/>
          <a:p>
            <a:pPr lvl="0">
              <a:lnSpc>
                <a:spcPct val="150000"/>
              </a:lnSpc>
              <a:buClr>
                <a:srgbClr val="A53010"/>
              </a:buClr>
            </a:pPr>
            <a:r>
              <a:rPr lang="ru-RU" sz="28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Живёт она у нас в хлеву,</a:t>
            </a:r>
          </a:p>
          <a:p>
            <a:pPr lvl="0">
              <a:lnSpc>
                <a:spcPct val="150000"/>
              </a:lnSpc>
              <a:buClr>
                <a:srgbClr val="A53010"/>
              </a:buClr>
            </a:pPr>
            <a:r>
              <a:rPr lang="ru-RU" sz="28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Жуёт и сено, и траву,</a:t>
            </a:r>
          </a:p>
          <a:p>
            <a:pPr lvl="0">
              <a:lnSpc>
                <a:spcPct val="150000"/>
              </a:lnSpc>
              <a:buClr>
                <a:srgbClr val="A53010"/>
              </a:buClr>
            </a:pPr>
            <a:r>
              <a:rPr lang="ru-RU" sz="28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 молоко попить даёт.</a:t>
            </a:r>
          </a:p>
          <a:p>
            <a:pPr lvl="0">
              <a:lnSpc>
                <a:spcPct val="150000"/>
              </a:lnSpc>
              <a:buClr>
                <a:srgbClr val="A53010"/>
              </a:buClr>
            </a:pPr>
            <a:r>
              <a:rPr lang="ru-RU" sz="28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Так кто её мне назовёт?</a:t>
            </a:r>
          </a:p>
          <a:p>
            <a:pPr lvl="0">
              <a:buClr>
                <a:srgbClr val="A53010"/>
              </a:buClr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350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photo.7ya.ru/ph/2015/2/14/1423936551924.png?rnd=-15636815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2720" y="-226695"/>
            <a:ext cx="4229735" cy="4229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://static8.depositphotos.com/1001009/885/i/950/depositphotos_8857387-stock-photo-pink-pigle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1015" y="583045"/>
            <a:ext cx="2994025" cy="270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0" name="Picture 10" descr="http://prikolnye-kartinki.ru/img/picture/Nov/01/1750e0e6c85b564f0d46b938894578f0/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3811" y="3165306"/>
            <a:ext cx="2282350" cy="353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2" name="Picture 12" descr="https://zooclub.ru/attach/fotogal/clip/birds/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3226" y="3535680"/>
            <a:ext cx="3018677" cy="306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061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c.mogicons.com/share/clapping-emoticon-2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855" y="3268980"/>
            <a:ext cx="5207103" cy="272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s://i-a.d-cd.net/c3a92des-9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506220"/>
            <a:ext cx="477202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60720" y="624110"/>
            <a:ext cx="5743892" cy="128089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МОЛОДЦЫ!</a:t>
            </a:r>
            <a:endParaRPr lang="ru-RU" sz="7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1459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.pinimg.com/originals/04/91/e7/0491e7c77b51d9cf887588596287de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1171" y="335280"/>
            <a:ext cx="10050927" cy="631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809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89212" y="446088"/>
            <a:ext cx="6321108" cy="97631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БОРОВ, СВИНЬЯ, ПОРОСЕНОК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305492" y="2106612"/>
            <a:ext cx="4466908" cy="437546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111111"/>
                </a:solidFill>
              </a:rPr>
              <a:t>Спереди </a:t>
            </a:r>
            <a:r>
              <a:rPr lang="ru-RU" sz="2800" b="1" i="1" dirty="0">
                <a:solidFill>
                  <a:srgbClr val="111111"/>
                </a:solidFill>
              </a:rPr>
              <a:t>— пятачок, Сзади — крючок, Посредине — спинка, На спинке — щетинка. </a:t>
            </a:r>
            <a:endParaRPr lang="ru-RU" sz="2800" b="1" i="1" dirty="0" smtClean="0">
              <a:solidFill>
                <a:srgbClr val="111111"/>
              </a:solidFill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958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g1.labirint.ru/books/288211/scrn_big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775" y="205898"/>
            <a:ext cx="9847146" cy="656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759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2252" y="120968"/>
            <a:ext cx="6097588" cy="97631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ПЕС, СОБАКА, ЩЕНОК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78772" y="1771333"/>
            <a:ext cx="5127308" cy="394874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rgbClr val="000000"/>
                </a:solidFill>
              </a:rPr>
              <a:t>Человеку верный друг,</a:t>
            </a:r>
          </a:p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rgbClr val="000000"/>
                </a:solidFill>
              </a:rPr>
              <a:t>Чутко слышу каждый звук.</a:t>
            </a:r>
          </a:p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rgbClr val="000000"/>
                </a:solidFill>
              </a:rPr>
              <a:t>У меня отличный нюх,</a:t>
            </a:r>
          </a:p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rgbClr val="000000"/>
                </a:solidFill>
              </a:rPr>
              <a:t>Зоркий глаз и острый слух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432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ds04.infourok.ru/uploads/ex/0a83/0006e852-d7d605ff/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440" y="172719"/>
            <a:ext cx="8656319" cy="64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368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79" t="3616" b="3381"/>
          <a:stretch/>
        </p:blipFill>
        <p:spPr bwMode="auto">
          <a:xfrm>
            <a:off x="193040" y="124628"/>
            <a:ext cx="9206260" cy="6580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99300" y="1117600"/>
            <a:ext cx="2580640" cy="532384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srgbClr val="0070C0"/>
                </a:solidFill>
              </a:rPr>
              <a:t>ПОПРОСИТЬ РЕБЕНКА РАССКАЗАТЬ О 2-3 ЖИВОТНЫХ ПОВЫБОРУ, В СООТВЕТСТВИИ ПО СХЕМЕ.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25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99920" y="136430"/>
            <a:ext cx="9604691" cy="99133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+mn-lt"/>
              </a:rPr>
              <a:t>ИГРА ЧЕТВЕРТЫЙ ЛИШНИЙ</a:t>
            </a:r>
            <a:endParaRPr lang="ru-RU" sz="54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5362" name="Picture 2" descr="http://2018.pp.ua/uploads/posts/2017-03/thumbs/kartinki-sobak-2018-dlya-dtey-doroslih-malyunki-z-sobakoyu-na-noviy-rk_373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7335" y="1187528"/>
            <a:ext cx="3349625" cy="271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static.slus.name/forum/avatars/nnsp/avatar_18757_148015079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4922" y="3805122"/>
            <a:ext cx="2738597" cy="273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i.pinimg.com/originals/e5/3c/7d/e53c7dcb1a9d4a5f1f122cf76d0a274f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0855" y="1040761"/>
            <a:ext cx="3909814" cy="276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s://fs00.infourok.ru/images/doc/90/108203/hello_html_m433688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9589" y="4114483"/>
            <a:ext cx="4061266" cy="227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396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kinderbooks.ru/800/600/http/pristor.ru/wp-content/uploads/2018/05/%D0%9A%D1%80%D0%B0%D1%81%D0%B8%D0%B2%D1%8B%D0%B5-%D0%BA%D0%B0%D1%80%D1%82%D0%B8%D0%BD%D0%BA%D0%B8-%D0%BA%D0%BE%D1%80%D0%BE%D0%B2%D1%8B-%D0%B4%D0%BB%D1%8F-%D0%B4%D0%B5%D1%82%D0%B5%D0%B9-%D0%B8-%D0%BC%D0%B0%D0%BB%D1%8B%D1%88%D0%B5%D0%B9-%D1%81%D0%B1%D0%BE%D1%80%D0%BA%D0%B0-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736" y="878840"/>
            <a:ext cx="3367818" cy="218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s://go2.imgsmail.ru/imgpreview?key=216fc66ffb7acf69&amp;mb=imgdb_preview_15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1312" y="3449320"/>
            <a:ext cx="2995088" cy="296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://andrey-eltsov.ru/wp-content/uploads/2018/01/DomZiv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475" y="878840"/>
            <a:ext cx="3049444" cy="219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https://prikolnye-kartinki.ru/img/picture/Jul/02/d099e66d0f3e99c86588173c494f851a/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9475" y="3449319"/>
            <a:ext cx="3049444" cy="296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94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4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94</Words>
  <Application>Microsoft Office PowerPoint</Application>
  <PresentationFormat>Широкоэкранный</PresentationFormat>
  <Paragraphs>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Wingdings 3</vt:lpstr>
      <vt:lpstr>Тема Office</vt:lpstr>
      <vt:lpstr>14_Легкий дым</vt:lpstr>
      <vt:lpstr>БЫК, КОРОВА, ТЕЛЕНОК</vt:lpstr>
      <vt:lpstr>Презентация PowerPoint</vt:lpstr>
      <vt:lpstr>БОРОВ, СВИНЬЯ, ПОРОСЕНОК</vt:lpstr>
      <vt:lpstr>Презентация PowerPoint</vt:lpstr>
      <vt:lpstr>ПЕС, СОБАКА, ЩЕНОК</vt:lpstr>
      <vt:lpstr>Презентация PowerPoint</vt:lpstr>
      <vt:lpstr>ПОПРОСИТЬ РЕБЕНКА РАССКАЗАТЬ О 2-3 ЖИВОТНЫХ ПОВЫБОРУ, В СООТВЕТСТВИИ ПО СХЕМЕ.</vt:lpstr>
      <vt:lpstr>ИГРА ЧЕТВЕРТЫЙ ЛИШНИЙ</vt:lpstr>
      <vt:lpstr>Презентация PowerPoint</vt:lpstr>
      <vt:lpstr>Презентация PowerPoint</vt:lpstr>
      <vt:lpstr>МОЛОДЦЫ!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ПОПРОСИТЬ РЕБЕНКА РАССКАЗАТЬ О 2-3 ЖИВОТНЫХ ПОВЫБОРУ, В СООТВЕТСТВИИ ПО СХЕМЕ.</dc:title>
  <dc:creator>Пользователь</dc:creator>
  <cp:lastModifiedBy>Пользователь</cp:lastModifiedBy>
  <cp:revision>3</cp:revision>
  <dcterms:created xsi:type="dcterms:W3CDTF">2020-04-10T12:46:21Z</dcterms:created>
  <dcterms:modified xsi:type="dcterms:W3CDTF">2020-04-10T12:54:18Z</dcterms:modified>
</cp:coreProperties>
</file>