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62" r:id="rId8"/>
    <p:sldId id="265" r:id="rId9"/>
    <p:sldId id="263" r:id="rId10"/>
    <p:sldId id="264" r:id="rId11"/>
    <p:sldId id="266" r:id="rId12"/>
    <p:sldId id="268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1AA5-FF24-493F-B415-89B0B956EE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5BE0-98F8-4FA4-AD9D-EC00887FEF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1741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1AA5-FF24-493F-B415-89B0B956EE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5BE0-98F8-4FA4-AD9D-EC00887FEF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9664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1AA5-FF24-493F-B415-89B0B956EE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5BE0-98F8-4FA4-AD9D-EC00887FEF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6377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1AA5-FF24-493F-B415-89B0B956EE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5BE0-98F8-4FA4-AD9D-EC00887FEF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3361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1AA5-FF24-493F-B415-89B0B956EE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5BE0-98F8-4FA4-AD9D-EC00887FEF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6333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1AA5-FF24-493F-B415-89B0B956EE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5BE0-98F8-4FA4-AD9D-EC00887FEF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7227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1AA5-FF24-493F-B415-89B0B956EE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5BE0-98F8-4FA4-AD9D-EC00887FEF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4197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1AA5-FF24-493F-B415-89B0B956EE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5BE0-98F8-4FA4-AD9D-EC00887FEF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2646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1AA5-FF24-493F-B415-89B0B956EE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5BE0-98F8-4FA4-AD9D-EC00887FEF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1576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1AA5-FF24-493F-B415-89B0B956EE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5BE0-98F8-4FA4-AD9D-EC00887FEF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901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1AA5-FF24-493F-B415-89B0B956EE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5BE0-98F8-4FA4-AD9D-EC00887FEF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4142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91AA5-FF24-493F-B415-89B0B956EEA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D5BE0-98F8-4FA4-AD9D-EC00887FEF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413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9405" y="329514"/>
            <a:ext cx="8188411" cy="2644345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Тема: «Речевое развитие детей раннего и дошкольного возраста»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15698" y="3602037"/>
            <a:ext cx="4679092" cy="222211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Группа раннего развития «</a:t>
            </a:r>
            <a:r>
              <a:rPr lang="ru-RU" b="1" dirty="0" err="1" smtClean="0">
                <a:solidFill>
                  <a:srgbClr val="C00000"/>
                </a:solidFill>
                <a:latin typeface="Comic Sans MS" panose="030F0702030302020204" pitchFamily="66" charset="0"/>
              </a:rPr>
              <a:t>Капитошка</a:t>
            </a:r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»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МБДОУ </a:t>
            </a:r>
            <a:r>
              <a:rPr lang="ru-RU" b="1" dirty="0">
                <a:solidFill>
                  <a:srgbClr val="C00000"/>
                </a:solidFill>
                <a:latin typeface="Comic Sans MS" panose="030F0702030302020204" pitchFamily="66" charset="0"/>
              </a:rPr>
              <a:t>«Детский сад «Кораблик» п. Провидения» </a:t>
            </a:r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Воспитатель: Бильдина О.В. </a:t>
            </a:r>
            <a:endParaRPr lang="ru-RU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8685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35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9719" y="82379"/>
            <a:ext cx="9218139" cy="253725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Развитие речи</a:t>
            </a:r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Во время занятий по развитию речи в группе раннего развития дети учатся понимать обращенную к ним речь, составляют  простые предложения, общаются со сверстниками, осваивают культуру общения. Эти занятия сочетаются с артикуляционной и пальчиковой гимнастикой, где малыши учатся воспроизводить звуковые образы, осваивают правильное речевое дыхание, воспроизводят ритмы стихотворения.</a:t>
            </a:r>
            <a:endParaRPr lang="ru-RU" sz="18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8043" y="3483833"/>
            <a:ext cx="4116174" cy="3087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957" y="1974249"/>
            <a:ext cx="4025557" cy="3019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7025" y="2479591"/>
            <a:ext cx="3169507" cy="4226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61547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35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8927" y="273393"/>
            <a:ext cx="2301446" cy="3068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50894" y="137985"/>
            <a:ext cx="4388020" cy="3291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606" y="378939"/>
            <a:ext cx="3926703" cy="2945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93707" y="3615381"/>
            <a:ext cx="4058508" cy="3043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2469" y="3884345"/>
            <a:ext cx="4992063" cy="2449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65794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21210" y="164757"/>
            <a:ext cx="8204887" cy="141690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Содержание</a:t>
            </a:r>
            <a:r>
              <a:rPr lang="ru-RU" sz="2800" dirty="0">
                <a:solidFill>
                  <a:srgbClr val="7030A0"/>
                </a:solidFill>
                <a:latin typeface="Comic Sans MS" panose="030F0702030302020204" pitchFamily="66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развивающего  и книжного уголка будет пополняться с возрастом детей, ведь речь- важнейший компонент общения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30530" y="1719648"/>
            <a:ext cx="4366054" cy="3274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9776" y="3920180"/>
            <a:ext cx="3772929" cy="2829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5833" y="240441"/>
            <a:ext cx="2579474" cy="3439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61304" y="1983259"/>
            <a:ext cx="2664426" cy="3552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59625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35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7470" y="365125"/>
            <a:ext cx="8116330" cy="522836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ВЫВОД</a:t>
            </a:r>
            <a:r>
              <a:rPr lang="ru-RU" sz="26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25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Развитие речи является одним из самых важных приобретений ребенка в дошкольном воспитании как общая основа воспитания и обучения детей. В работе по развитию речи детей дошкольного возраста ведущее значение имеет не только формирование фонетической и грамматической сторон речи, но и формирование лексического запаса ребенка, на основе которого проводится работа по развитию правильно устной речи. Для реализации необходимо систематическое обновление речевого уголка, взаимодействие с родителями</a:t>
            </a:r>
            <a:r>
              <a:rPr lang="ru-RU" sz="2500" dirty="0" smtClean="0">
                <a:solidFill>
                  <a:srgbClr val="0070C0"/>
                </a:solidFill>
              </a:rPr>
              <a:t>.</a:t>
            </a:r>
            <a:endParaRPr lang="ru-RU" sz="25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5110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2885" y="104776"/>
            <a:ext cx="8493211" cy="598298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АКТУАЛЬНОСТЬ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900" b="1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В настоящее время проблема развития связной речи становится все более актуальной. У детей не развита мелкая моторика рук. Снижается уровень бытовой культуры, бедное, безграмотное «говорение» с экранов телевизоров, насаждение телевизионной рекламы, западными мультфильмами- все это создает угрозу языковой катастрофы. </a:t>
            </a:r>
            <a:br>
              <a:rPr lang="ru-RU" sz="2400" dirty="0" smtClean="0">
                <a:solidFill>
                  <a:srgbClr val="7030A0"/>
                </a:solidFill>
                <a:latin typeface="Comic Sans MS" panose="030F0702030302020204" pitchFamily="66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Огромная </a:t>
            </a:r>
            <a:r>
              <a:rPr lang="ru-RU" sz="2400" dirty="0">
                <a:solidFill>
                  <a:srgbClr val="7030A0"/>
                </a:solidFill>
                <a:latin typeface="Comic Sans MS" panose="030F0702030302020204" pitchFamily="66" charset="0"/>
              </a:rPr>
              <a:t>ответственность за формирование речи ложится на воспитателей, логопедов и педагогов в будущем. Развитие связной речи является важнейшим условием успешного обучения детей в детском саду и подготовки к школьному  обучению</a:t>
            </a:r>
            <a:r>
              <a:rPr lang="ru-RU" sz="2400" dirty="0"/>
              <a:t>. 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633113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35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8832" y="370703"/>
            <a:ext cx="8089557" cy="51486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8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Характеристика речи детей раннего развития.</a:t>
            </a:r>
            <a:br>
              <a:rPr lang="ru-RU" sz="38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</a:b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Словарь: </a:t>
            </a:r>
            <a:r>
              <a:rPr lang="ru-RU" sz="2200" dirty="0" smtClean="0">
                <a:latin typeface="Comic Sans MS" panose="030F0702030302020204" pitchFamily="66" charset="0"/>
              </a:rPr>
              <a:t/>
            </a:r>
            <a:br>
              <a:rPr lang="ru-RU" sz="2200" dirty="0" smtClean="0">
                <a:latin typeface="Comic Sans MS" panose="030F0702030302020204" pitchFamily="66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Активный словарь ребенка достигает примерно 1000-1500 слов. Он знакомится с различными свойствами предметов, устанавливает простейшие связи между ними.</a:t>
            </a:r>
            <a:br>
              <a:rPr lang="ru-RU" sz="2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Грамматический строй:</a:t>
            </a:r>
            <a:b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Дети осваивают  основные грамматические структуры, пытаются строить простые предложения, в разговоре со взрослым используют практически все части речи. Дети начинают высказывать элементарные суждения о предметах, простых явлениях.</a:t>
            </a: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Звукопроизношение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: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en-US" sz="20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000" dirty="0">
                <a:solidFill>
                  <a:srgbClr val="7030A0"/>
                </a:solidFill>
                <a:latin typeface="Comic Sans MS" panose="030F0702030302020204" pitchFamily="66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К 3 годам из речи ребенка уходит так называемое физическое смягчение. Ребенок правильно воспроизводит гласные и все простые согласные звуки.</a:t>
            </a:r>
            <a:b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Основная задача для детей этого возраста- развивать артикуляционный аппарат (проведение артикуляционной гимнастики) и привлекать внимание к звучащему слову.</a:t>
            </a:r>
            <a:r>
              <a:rPr lang="ru-RU" sz="2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/>
            </a:r>
            <a:br>
              <a:rPr lang="ru-RU" sz="2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endParaRPr lang="ru-RU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 flipV="1">
            <a:off x="4102442" y="6528075"/>
            <a:ext cx="7352100" cy="45719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2100" dirty="0">
                <a:solidFill>
                  <a:srgbClr val="7030A0"/>
                </a:solidFill>
                <a:latin typeface="Comic Sans MS" panose="030F0702030302020204" pitchFamily="66" charset="0"/>
              </a:rPr>
              <a:t/>
            </a:r>
            <a:br>
              <a:rPr lang="ru-RU" sz="2100" dirty="0">
                <a:solidFill>
                  <a:srgbClr val="7030A0"/>
                </a:solidFill>
                <a:latin typeface="Comic Sans MS" panose="030F0702030302020204" pitchFamily="66" charset="0"/>
              </a:rPr>
            </a:br>
            <a:endParaRPr lang="ru-RU" sz="2100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2815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35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54058">
            <a:off x="9558368" y="349023"/>
            <a:ext cx="2264236" cy="3041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64800">
            <a:off x="7097011" y="318495"/>
            <a:ext cx="2209852" cy="2901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07018" y="3347602"/>
            <a:ext cx="2168057" cy="2881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57808">
            <a:off x="2943566" y="440464"/>
            <a:ext cx="4131156" cy="2797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65561">
            <a:off x="7844146" y="3642098"/>
            <a:ext cx="3918320" cy="2569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595543">
            <a:off x="227352" y="457217"/>
            <a:ext cx="2407994" cy="3616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87184">
            <a:off x="1265310" y="3873857"/>
            <a:ext cx="3870103" cy="278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9480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35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7242" y="365125"/>
            <a:ext cx="6946557" cy="5961534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 </a:t>
            </a:r>
            <a:r>
              <a:rPr lang="ru-RU" sz="4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Методы речевого развития:</a:t>
            </a:r>
            <a:r>
              <a:rPr lang="ru-RU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Comic Sans MS" panose="030F0702030302020204" pitchFamily="66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наглядные</a:t>
            </a:r>
            <a:r>
              <a:rPr lang="ru-RU" sz="24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- непосредственное наблюдение и его разновидности(наблюдение в природе, экскурсии), опосредованное наблюдение (изобразительная наглядность: рассматривание игрушек и картин, рассказывание по игрушкам и картинам.</a:t>
            </a:r>
            <a:br>
              <a:rPr lang="ru-RU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Comic Sans MS" panose="030F0702030302020204" pitchFamily="66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словесные </a:t>
            </a:r>
            <a:r>
              <a:rPr lang="ru-RU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- чтение и рассказывание художественных произведений, заучивание наизусть, пересказ, обобщающая беседа, рассказывание с опорой на наглядный материал.</a:t>
            </a:r>
            <a:br>
              <a:rPr lang="ru-RU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практические </a:t>
            </a:r>
            <a:r>
              <a:rPr lang="ru-RU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- дидактические игры, игры-драматизации, инсценировки, дидактические упражнения, хороводные игры.</a:t>
            </a:r>
            <a:endParaRPr lang="ru-RU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9578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35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8258" y="365125"/>
            <a:ext cx="7465541" cy="473409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Роль предметно-развивающей среды в коммуникативном развитии ребенка.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Одно из условий для полноценного речевого развития детей предусматривает обеспечение развивающей предметно-пространственной среды в ДОУ.</a:t>
            </a:r>
            <a:br>
              <a:rPr lang="ru-RU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Творческое развитие ребенка дошкольного возраста  успешно формируется  условиях предметно- развивающей среды, которая обеспечивает разнообразную деятельность и обогащение речевого опыта ребенка.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5606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5265" y="156520"/>
            <a:ext cx="8353167" cy="131805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В нашей группе создан уголок развивающих игр направленный на развитие речи, сенсорного восприятия, мелкой моторики, воображения</a:t>
            </a:r>
            <a:endParaRPr lang="ru-RU" sz="2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29467" y="1557981"/>
            <a:ext cx="2838965" cy="3785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88433">
            <a:off x="428232" y="3985894"/>
            <a:ext cx="3267677" cy="2450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249215">
            <a:off x="362349" y="469376"/>
            <a:ext cx="3435176" cy="2576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45768" y="1631094"/>
            <a:ext cx="3348942" cy="2511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257506">
            <a:off x="3085984" y="2454875"/>
            <a:ext cx="2597665" cy="1948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14419" y="4397975"/>
            <a:ext cx="3015048" cy="2261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89233" y="4809181"/>
            <a:ext cx="2327864" cy="1745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414761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329965"/>
            <a:ext cx="2616543" cy="3488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25849" y="339233"/>
            <a:ext cx="2727754" cy="3637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415593">
            <a:off x="1306415" y="3292476"/>
            <a:ext cx="2495102" cy="3326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73715">
            <a:off x="3611657" y="859584"/>
            <a:ext cx="2448335" cy="326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5173" y="3976238"/>
            <a:ext cx="3632284" cy="2724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98516">
            <a:off x="8933356" y="3666867"/>
            <a:ext cx="2275188" cy="3033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002809">
            <a:off x="565267" y="546163"/>
            <a:ext cx="3424379" cy="2568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83573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35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8172" y="282748"/>
            <a:ext cx="7811530" cy="17849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Книжный уголок</a:t>
            </a:r>
            <a:br>
              <a:rPr lang="ru-RU" sz="31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так как развитие активной речи является основной задачей развития детей в книжном уголке подобраны наборы предметных картинок, наборы сюжетных картин, мои малыши любят, когда мы читаем с ними книги и рассматриваем картинки, поэтому здесь у нас много книг.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5305" y="2781367"/>
            <a:ext cx="3271169" cy="3362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73836">
            <a:off x="8371864" y="2561967"/>
            <a:ext cx="3586205" cy="2689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446184">
            <a:off x="574045" y="3493872"/>
            <a:ext cx="3808628" cy="2856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720342">
            <a:off x="280264" y="518985"/>
            <a:ext cx="3564237" cy="2673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239537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93</Words>
  <Application>Microsoft Office PowerPoint</Application>
  <PresentationFormat>Произвольный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Тема: «Речевое развитие детей раннего и дошкольного возраста»</vt:lpstr>
      <vt:lpstr>АКТУАЛЬНОСТЬ   В настоящее время проблема развития связной речи становится все более актуальной. У детей не развита мелкая моторика рук. Снижается уровень бытовой культуры, бедное, безграмотное «говорение» с экранов телевизоров, насаждение телевизионной рекламы, западными мультфильмами- все это создает угрозу языковой катастрофы.  Огромная ответственность за формирование речи ложится на воспитателей, логопедов и педагогов в будущем. Развитие связной речи является важнейшим условием успешного обучения детей в детском саду и подготовки к школьному  обучению.  </vt:lpstr>
      <vt:lpstr>Характеристика речи детей раннего развития. Словарь:  Активный словарь ребенка достигает примерно 1000-1500 слов. Он знакомится с различными свойствами предметов, устанавливает простейшие связи между ними. Грамматический строй: Дети осваивают  основные грамматические структуры, пытаются строить простые предложения, в разговоре со взрослым используют практически все части речи. Дети начинают высказывать элементарные суждения о предметах, простых явлениях.  Звукопроизношение:  К 3 годам из речи ребенка уходит так называемое физическое смягчение. Ребенок правильно воспроизводит гласные и все простые согласные звуки. Основная задача для детей этого возраста- развивать артикуляционный аппарат (проведение артикуляционной гимнастики) и привлекать внимание к звучащему слову. </vt:lpstr>
      <vt:lpstr>Слайд 4</vt:lpstr>
      <vt:lpstr>  Методы речевого развития: наглядные - непосредственное наблюдение и его разновидности(наблюдение в природе, экскурсии), опосредованное наблюдение (изобразительная наглядность: рассматривание игрушек и картин, рассказывание по игрушкам и картинам.  словесные - чтение и рассказывание художественных произведений, заучивание наизусть, пересказ, обобщающая беседа, рассказывание с опорой на наглядный материал.  практические - дидактические игры, игры-драматизации, инсценировки, дидактические упражнения, хороводные игры.</vt:lpstr>
      <vt:lpstr>Роль предметно-развивающей среды в коммуникативном развитии ребенка. Одно из условий для полноценного речевого развития детей предусматривает обеспечение развивающей предметно-пространственной среды в ДОУ. Творческое развитие ребенка дошкольного возраста  успешно формируется  условиях предметно- развивающей среды, которая обеспечивает разнообразную деятельность и обогащение речевого опыта ребенка.</vt:lpstr>
      <vt:lpstr>В нашей группе создан уголок развивающих игр направленный на развитие речи, сенсорного восприятия, мелкой моторики, воображения</vt:lpstr>
      <vt:lpstr>Слайд 8</vt:lpstr>
      <vt:lpstr>Книжный уголок так как развитие активной речи является основной задачей развития детей в книжном уголке подобраны наборы предметных картинок, наборы сюжетных картин, мои малыши любят, когда мы читаем с ними книги и рассматриваем картинки, поэтому здесь у нас много книг.</vt:lpstr>
      <vt:lpstr>Развитие речи Во время занятий по развитию речи в группе раннего развития дети учатся понимать обращенную к ним речь, составляют  простые предложения, общаются со сверстниками, осваивают культуру общения. Эти занятия сочетаются с артикуляционной и пальчиковой гимнастикой, где малыши учатся воспроизводить звуковые образы, осваивают правильное речевое дыхание, воспроизводят ритмы стихотворения.</vt:lpstr>
      <vt:lpstr>Слайд 11</vt:lpstr>
      <vt:lpstr>Содержание развивающего  и книжного уголка будет пополняться с возрастом детей, ведь речь- важнейший компонент общения </vt:lpstr>
      <vt:lpstr>ВЫВОД Развитие речи является одним из самых важных приобретений ребенка в дошкольном воспитании как общая основа воспитания и обучения детей. В работе по развитию речи детей дошкольного возраста ведущее значение имеет не только формирование фонетической и грамматической сторон речи, но и формирование лексического запаса ребенка, на основе которого проводится работа по развитию правильно устной речи. Для реализации необходимо систематическое обновление речевого уголка, взаимодействие с родителями.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Речевое развитие детей раннего и дошкольного возраста</dc:title>
  <dc:creator>Админ</dc:creator>
  <cp:lastModifiedBy>user</cp:lastModifiedBy>
  <cp:revision>46</cp:revision>
  <dcterms:created xsi:type="dcterms:W3CDTF">2020-03-01T22:01:40Z</dcterms:created>
  <dcterms:modified xsi:type="dcterms:W3CDTF">2020-04-10T01:33:27Z</dcterms:modified>
</cp:coreProperties>
</file>