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Багира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(по мотивам произведения</a:t>
            </a:r>
            <a:br>
              <a:rPr lang="ru-RU" sz="3200" dirty="0" smtClean="0"/>
            </a:br>
            <a:r>
              <a:rPr lang="ru-RU" sz="3200" dirty="0" smtClean="0"/>
              <a:t> Р. Киплинга «Братья </a:t>
            </a:r>
            <a:r>
              <a:rPr lang="ru-RU" sz="3200" dirty="0" err="1" smtClean="0"/>
              <a:t>Маугли</a:t>
            </a:r>
            <a:r>
              <a:rPr lang="ru-RU" sz="3200" dirty="0" smtClean="0"/>
              <a:t>»)</a:t>
            </a:r>
            <a:endParaRPr lang="ru-RU" sz="3200" dirty="0"/>
          </a:p>
        </p:txBody>
      </p:sp>
      <p:pic>
        <p:nvPicPr>
          <p:cNvPr id="18434" name="Picture 2" descr="C:\Users\FORUM\Desktop\2017-2018 уч год 1-В класс\май\изо\IMG_20200410_1136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8435" name="Picture 3" descr="C:\Users\FORUM\Desktop\2017-2018 уч год 1-В класс\май\изо\IMG_20200410_1136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Лист расположи вертикально. На верхнюю половину нанеси синюю и белую краски, растушуй. На нижнюю половину листа нанеси зеленую и коричневую краски, растушуй. </a:t>
            </a:r>
            <a:r>
              <a:rPr lang="ru-RU" sz="2000" dirty="0" smtClean="0">
                <a:solidFill>
                  <a:srgbClr val="FF0000"/>
                </a:solidFill>
              </a:rPr>
              <a:t>Дождись, когда фон высохнет!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C:\Users\FORUM\Desktop\2017-2018 уч год 1-В класс\май\изо\IMG_20200410_1040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038600" cy="3028950"/>
          </a:xfrm>
          <a:prstGeom prst="rect">
            <a:avLst/>
          </a:prstGeom>
          <a:noFill/>
        </p:spPr>
      </p:pic>
      <p:pic>
        <p:nvPicPr>
          <p:cNvPr id="19459" name="Picture 3" descr="C:\Users\FORUM\Desktop\2017-2018 уч год 1-В класс\май\изо\IMG_20200410_1041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771031" y="3141737"/>
            <a:ext cx="4038600" cy="3028950"/>
          </a:xfrm>
          <a:prstGeom prst="rect">
            <a:avLst/>
          </a:prstGeom>
          <a:noFill/>
        </p:spPr>
      </p:pic>
      <p:pic>
        <p:nvPicPr>
          <p:cNvPr id="19460" name="Picture 4" descr="C:\Users\FORUM\Desktop\2017-2018 уч год 1-В класс\май\изо\IMG_20200410_1046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556792"/>
            <a:ext cx="2736304" cy="3648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Рисуем голову </a:t>
            </a:r>
            <a:r>
              <a:rPr lang="ru-RU" sz="2000" dirty="0" err="1" smtClean="0"/>
              <a:t>Багиры</a:t>
            </a:r>
            <a:r>
              <a:rPr lang="ru-RU" sz="2000" dirty="0" smtClean="0"/>
              <a:t>,  пока не высохла краска нанеси белой краской  восьмерку, лежащую на боку, черный и белый цвет дадут серый оттенок. Это мордочка.</a:t>
            </a:r>
            <a:endParaRPr lang="ru-RU" sz="2000" dirty="0"/>
          </a:p>
        </p:txBody>
      </p:sp>
      <p:pic>
        <p:nvPicPr>
          <p:cNvPr id="20482" name="Picture 2" descr="C:\Users\FORUM\Desktop\2017-2018 уч год 1-В класс\май\изо\IMG_20200410_1100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0483" name="Picture 3" descr="C:\Users\FORUM\Desktop\2017-2018 уч год 1-В класс\май\изо\IMG_20200410_1101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Рисуем туловище и хвост, уши.</a:t>
            </a:r>
            <a:endParaRPr lang="ru-RU" sz="2000" dirty="0"/>
          </a:p>
        </p:txBody>
      </p:sp>
      <p:pic>
        <p:nvPicPr>
          <p:cNvPr id="21506" name="Picture 2" descr="C:\Users\FORUM\Desktop\2017-2018 уч год 1-В класс\май\изо\IMG_20200410_1102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394472" cy="4525963"/>
          </a:xfrm>
          <a:prstGeom prst="rect">
            <a:avLst/>
          </a:prstGeom>
          <a:noFill/>
        </p:spPr>
      </p:pic>
      <p:pic>
        <p:nvPicPr>
          <p:cNvPr id="21507" name="Picture 3" descr="C:\Users\FORUM\Desktop\2017-2018 уч год 1-В класс\май\изо\IMG_20200410_1104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628800"/>
            <a:ext cx="3394472" cy="4525963"/>
          </a:xfrm>
          <a:prstGeom prst="rect">
            <a:avLst/>
          </a:prstGeom>
          <a:noFill/>
        </p:spPr>
      </p:pic>
      <p:pic>
        <p:nvPicPr>
          <p:cNvPr id="21509" name="Picture 5" descr="C:\Users\FORUM\Desktop\2017-2018 уч год 1-В класс\май\изо\IMG_20200410_1107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700808"/>
            <a:ext cx="345638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Рисуем  глаза, нос. Белым цветом обводим мордочку, голову, уши, рисуем подбородок.</a:t>
            </a:r>
            <a:endParaRPr lang="ru-RU" sz="2000" dirty="0"/>
          </a:p>
        </p:txBody>
      </p:sp>
      <p:pic>
        <p:nvPicPr>
          <p:cNvPr id="22530" name="Picture 2" descr="C:\Users\FORUM\Desktop\2017-2018 уч год 1-В класс\май\изо\IMG_20200410_1114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2531" name="Picture 3" descr="C:\Users\FORUM\Desktop\2017-2018 уч год 1-В класс\май\изо\IMG_20200410_1116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Белым цветом рисуем лапки, добавляем блик на хвосте. Рисуем усы.</a:t>
            </a:r>
            <a:endParaRPr lang="ru-RU" sz="2000" dirty="0"/>
          </a:p>
        </p:txBody>
      </p:sp>
      <p:pic>
        <p:nvPicPr>
          <p:cNvPr id="23554" name="Picture 2" descr="C:\Users\FORUM\Desktop\2017-2018 уч год 1-В класс\май\изо\IMG_20200410_1119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3555" name="Picture 3" descr="C:\Users\FORUM\Desktop\2017-2018 уч год 1-В класс\май\изо\IMG_20200410_1120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Добавляем растения, цветы, лианы. Фантазируйте!</a:t>
            </a:r>
            <a:br>
              <a:rPr lang="ru-RU" sz="2000" dirty="0" smtClean="0"/>
            </a:br>
            <a:r>
              <a:rPr lang="ru-RU" sz="2000" dirty="0" smtClean="0"/>
              <a:t>Черной краской рисуем зрачки.</a:t>
            </a:r>
            <a:br>
              <a:rPr lang="ru-RU" sz="2000" dirty="0" smtClean="0"/>
            </a:br>
            <a:r>
              <a:rPr lang="ru-RU" sz="2000" dirty="0" smtClean="0"/>
              <a:t>Рисунок готов! </a:t>
            </a:r>
            <a:br>
              <a:rPr lang="ru-RU" sz="2000" dirty="0" smtClean="0"/>
            </a:br>
            <a:r>
              <a:rPr lang="ru-RU" sz="2000" dirty="0" smtClean="0"/>
              <a:t>Буду рада увидеть твой шедевр!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4578" name="Picture 2" descr="C:\Users\FORUM\Desktop\2017-2018 уч год 1-В класс\май\изо\IMG_20200410_1129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4579" name="Picture 3" descr="C:\Users\FORUM\Desktop\2017-2018 уч год 1-В класс\май\изо\IMG_20200410_1136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Багира  (по мотивам произведения  Р. Киплинга «Братья Маугли»)</vt:lpstr>
      <vt:lpstr>Лист расположи вертикально. На верхнюю половину нанеси синюю и белую краски, растушуй. На нижнюю половину листа нанеси зеленую и коричневую краски, растушуй. Дождись, когда фон высохнет!</vt:lpstr>
      <vt:lpstr>Рисуем голову Багиры,  пока не высохла краска нанеси белой краской  восьмерку, лежащую на боку, черный и белый цвет дадут серый оттенок. Это мордочка.</vt:lpstr>
      <vt:lpstr>Рисуем туловище и хвост, уши.</vt:lpstr>
      <vt:lpstr>Рисуем  глаза, нос. Белым цветом обводим мордочку, голову, уши, рисуем подбородок.</vt:lpstr>
      <vt:lpstr>Белым цветом рисуем лапки, добавляем блик на хвосте. Рисуем усы.</vt:lpstr>
      <vt:lpstr>Добавляем растения, цветы, лианы. Фантазируйте! Черной краской рисуем зрачки. Рисунок готов!  Буду рада увидеть твой шедевр!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Багира  (по мотивам произведения  Р. Киплинга «Братья Маугли»)</dc:title>
  <dc:creator>FORUM</dc:creator>
  <cp:lastModifiedBy>FORUM</cp:lastModifiedBy>
  <cp:revision>1</cp:revision>
  <dcterms:created xsi:type="dcterms:W3CDTF">2020-04-10T09:44:49Z</dcterms:created>
  <dcterms:modified xsi:type="dcterms:W3CDTF">2020-04-10T09:46:23Z</dcterms:modified>
</cp:coreProperties>
</file>