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4"/>
  </p:notesMasterIdLst>
  <p:sldIdLst>
    <p:sldId id="256" r:id="rId2"/>
    <p:sldId id="289" r:id="rId3"/>
    <p:sldId id="297" r:id="rId4"/>
    <p:sldId id="299" r:id="rId5"/>
    <p:sldId id="292" r:id="rId6"/>
    <p:sldId id="298" r:id="rId7"/>
    <p:sldId id="301" r:id="rId8"/>
    <p:sldId id="265" r:id="rId9"/>
    <p:sldId id="296" r:id="rId10"/>
    <p:sldId id="293" r:id="rId11"/>
    <p:sldId id="302" r:id="rId12"/>
    <p:sldId id="28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38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C3C7B-BD75-4140-9679-45DBE13EC42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DBAC1-9C0A-454E-A1CE-4C5EBBE19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4403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4403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4403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charset="0"/>
              </a:endParaRPr>
            </a:p>
          </p:txBody>
        </p:sp>
        <p:sp>
          <p:nvSpPr>
            <p:cNvPr id="4403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3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4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4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B81DCB50-4F63-456D-958B-76D9A98094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48D0F-1784-4517-9A92-DDEAFDED2D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9BE4B-5D87-4A56-900F-8FA73D7AA5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1F64A06-9B6C-494A-9472-525600E913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C687F-5CB8-4051-97BB-49FF8E007F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645E5-3FAD-4C6F-B7C0-9B10949830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20912-8A26-4256-B849-64DFD8615C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884CC-0031-4193-8260-A2A99341CC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F18C4-2C80-4848-8499-735324E923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ED331-386F-448F-A134-691326049F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DC347-E7A9-4461-8B24-1100FE1C9A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C96BA-99F8-4587-A614-AC50D77F98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4301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4301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charset="0"/>
              </a:endParaRPr>
            </a:p>
          </p:txBody>
        </p:sp>
        <p:sp>
          <p:nvSpPr>
            <p:cNvPr id="4301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51B2EB55-C1ED-4D02-AFF8-C414B62D43B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427163"/>
            <a:ext cx="7662890" cy="1609725"/>
          </a:xfrm>
        </p:spPr>
        <p:txBody>
          <a:bodyPr/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Школа здоровья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atin typeface="Comic Sans MS" pitchFamily="66" charset="0"/>
              </a:rPr>
              <a:t>В народе говорят…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"Берегись бед, пока их нет"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42852"/>
            <a:ext cx="8501090" cy="1128698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делать, если ты ушибся или порезался?</a:t>
            </a:r>
            <a:endParaRPr lang="ru-RU" sz="4000" dirty="0"/>
          </a:p>
        </p:txBody>
      </p:sp>
      <p:pic>
        <p:nvPicPr>
          <p:cNvPr id="3074" name="Picture 2" descr="http://erzurum.yapaanaokulu.com/upload/files/2%20%285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643050"/>
            <a:ext cx="1785950" cy="41148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1714488"/>
            <a:ext cx="314220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Какую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помощь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оказывают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ссадинах,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порезах и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ушибах?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1785926"/>
            <a:ext cx="2000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оказать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первую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помощь?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Спасибо за работу!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Содержимое 4" descr="https://im0-tub-ru.yandex.net/i?id=156f03331315e9b0478f1a687afd9137&amp;n=33&amp;h=215&amp;w=287"/>
          <p:cNvPicPr>
            <a:picLocks noGrp="1"/>
          </p:cNvPicPr>
          <p:nvPr>
            <p:ph idx="1"/>
          </p:nvPr>
        </p:nvPicPr>
        <p:blipFill>
          <a:blip r:embed="rId2" cstate="print"/>
          <a:srcRect b="48942"/>
          <a:stretch>
            <a:fillRect/>
          </a:stretch>
        </p:blipFill>
        <p:spPr bwMode="auto">
          <a:xfrm>
            <a:off x="857224" y="2071678"/>
            <a:ext cx="7143800" cy="261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3214710" cy="914400"/>
          </a:xfrm>
        </p:spPr>
        <p:txBody>
          <a:bodyPr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Девиз: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7715304" cy="3500462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«Сам себе я помогу –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Жизнь и здоровье сберегу.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Все узнаю, все пойму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друзей всех научу»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42852"/>
            <a:ext cx="8501090" cy="1128698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делать, если ты ушибся или порезался?</a:t>
            </a:r>
            <a:endParaRPr lang="ru-RU" sz="4000" dirty="0"/>
          </a:p>
        </p:txBody>
      </p:sp>
      <p:pic>
        <p:nvPicPr>
          <p:cNvPr id="3074" name="Picture 2" descr="http://erzurum.yapaanaokulu.com/upload/files/2%20%285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643050"/>
            <a:ext cx="1785950" cy="41148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1714488"/>
            <a:ext cx="314220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Какую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помощь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оказывают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ссадинах,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порезах и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ушибах?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1785926"/>
            <a:ext cx="2000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оказать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первую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помощь?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Порезы и ссадины</a:t>
            </a:r>
            <a:endParaRPr lang="ru-RU" sz="6000" dirty="0"/>
          </a:p>
        </p:txBody>
      </p:sp>
      <p:pic>
        <p:nvPicPr>
          <p:cNvPr id="3" name="Рисунок 2" descr="http://motivators.ru/sites/default/files/imagecache/main-motivator/motivator-60422.jpg"/>
          <p:cNvPicPr/>
          <p:nvPr/>
        </p:nvPicPr>
        <p:blipFill>
          <a:blip r:embed="rId2" cstate="print"/>
          <a:srcRect l="3333" t="2343" r="3333" b="10970"/>
          <a:stretch>
            <a:fillRect/>
          </a:stretch>
        </p:blipFill>
        <p:spPr bwMode="auto">
          <a:xfrm>
            <a:off x="2500298" y="1428736"/>
            <a:ext cx="35719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Порезы и ссадины</a:t>
            </a:r>
          </a:p>
        </p:txBody>
      </p:sp>
      <p:pic>
        <p:nvPicPr>
          <p:cNvPr id="48132" name="Picture 4" descr="рана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571612"/>
            <a:ext cx="2857520" cy="2091780"/>
          </a:xfrm>
          <a:noFill/>
          <a:ln w="19050">
            <a:solidFill>
              <a:schemeClr val="accent1"/>
            </a:solidFill>
          </a:ln>
        </p:spPr>
      </p:pic>
      <p:pic>
        <p:nvPicPr>
          <p:cNvPr id="48134" name="Picture 6" descr="рана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28662" y="3857628"/>
            <a:ext cx="2857520" cy="2091779"/>
          </a:xfrm>
          <a:noFill/>
          <a:ln w="19050">
            <a:solidFill>
              <a:schemeClr val="accent1"/>
            </a:solidFill>
          </a:ln>
        </p:spPr>
      </p:pic>
      <p:pic>
        <p:nvPicPr>
          <p:cNvPr id="5" name="Рисунок 4" descr="http://parnik-teplitsa.ru/wp-content/uploads/2013/10/kak-vyraschivat-v-teplitse-pomidory.jpg"/>
          <p:cNvPicPr/>
          <p:nvPr/>
        </p:nvPicPr>
        <p:blipFill>
          <a:blip r:embed="rId4" cstate="print"/>
          <a:srcRect l="4995" t="7295" r="3263" b="4745"/>
          <a:stretch>
            <a:fillRect/>
          </a:stretch>
        </p:blipFill>
        <p:spPr bwMode="auto">
          <a:xfrm>
            <a:off x="4143372" y="1785926"/>
            <a:ext cx="400052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Порезы и ссадины</a:t>
            </a:r>
          </a:p>
        </p:txBody>
      </p:sp>
      <p:pic>
        <p:nvPicPr>
          <p:cNvPr id="15364" name="Picture 4" descr="рана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2000240"/>
            <a:ext cx="3643338" cy="3214710"/>
          </a:xfrm>
          <a:noFill/>
          <a:ln/>
        </p:spPr>
      </p:pic>
      <p:pic>
        <p:nvPicPr>
          <p:cNvPr id="4" name="Picture 4" descr="рана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71612"/>
            <a:ext cx="2943233" cy="4051821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Порезы и ссадины</a:t>
            </a:r>
            <a:endParaRPr lang="ru-RU" sz="6000" dirty="0"/>
          </a:p>
        </p:txBody>
      </p:sp>
      <p:pic>
        <p:nvPicPr>
          <p:cNvPr id="3074" name="Рисунок 71" descr="https://im0-tub-ru.yandex.net/i?id=33489961550fc40a8861af06ca935a7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14554"/>
            <a:ext cx="7286676" cy="2741522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&amp;kcy;&amp;acy;&amp;kcy; &amp;pcy;&amp;rcy;&amp;acy;&amp;vcy;&amp;icy;&amp;lcy;&amp;softcy;&amp;ncy;&amp;ocy; &amp;ncy;&amp;acy;&amp;kcy;&amp;lcy;&amp;acy;&amp;dcy;&amp;ycy;&amp;vcy;&amp;acy;&amp;iecy;&amp;tcy;&amp;scy;&amp;yacy; &amp;pcy;&amp;ocy;&amp;vcy;&amp;yacy;&amp;zcy;&amp;kcy;&amp;acy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928802"/>
            <a:ext cx="3143272" cy="324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Ушибы</a:t>
            </a:r>
          </a:p>
        </p:txBody>
      </p:sp>
      <p:pic>
        <p:nvPicPr>
          <p:cNvPr id="50180" name="Picture 4" descr="ушиб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428736"/>
            <a:ext cx="3984048" cy="3643338"/>
          </a:xfrm>
          <a:noFill/>
          <a:ln w="19050">
            <a:solidFill>
              <a:schemeClr val="accent1"/>
            </a:solidFill>
          </a:ln>
        </p:spPr>
      </p:pic>
      <p:pic>
        <p:nvPicPr>
          <p:cNvPr id="4" name="Picture 4" descr="ушиб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928802"/>
            <a:ext cx="3857654" cy="385765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428736"/>
            <a:ext cx="457048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Таня шьёт для куклы Кати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Замечательное платье,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Лоскуток взяла красивый,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Ножницы и раскроила.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Нитка есть, иголка –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Только мало толку: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Вместо ткани почему-то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Попадает игла в руку.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Расцарапала ладошку –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не сможет  даже кошка.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Стонет Таня, слёзы льёт –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Больше платьице не шьёт.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Рисунок 3" descr="http://www.stihi.ru/pics/2011/12/08/33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643050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489</TotalTime>
  <Words>155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Скругленный</vt:lpstr>
      <vt:lpstr>Школа здоровья</vt:lpstr>
      <vt:lpstr>Девиз:</vt:lpstr>
      <vt:lpstr>Что делать, если ты ушибся или порезался?</vt:lpstr>
      <vt:lpstr>Порезы и ссадины</vt:lpstr>
      <vt:lpstr>Порезы и ссадины</vt:lpstr>
      <vt:lpstr>Порезы и ссадины</vt:lpstr>
      <vt:lpstr>Порезы и ссадины</vt:lpstr>
      <vt:lpstr>Ушибы</vt:lpstr>
      <vt:lpstr>Слайд 9</vt:lpstr>
      <vt:lpstr>В народе говорят…</vt:lpstr>
      <vt:lpstr>Что делать, если ты ушибся или порезался?</vt:lpstr>
      <vt:lpstr>Спасибо за работу!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Оказание первой помощи при травмах и несчастных случаях</dc:title>
  <dc:creator> </dc:creator>
  <cp:lastModifiedBy>Татьяна</cp:lastModifiedBy>
  <cp:revision>52</cp:revision>
  <dcterms:created xsi:type="dcterms:W3CDTF">2010-11-02T18:18:06Z</dcterms:created>
  <dcterms:modified xsi:type="dcterms:W3CDTF">2020-04-10T05:15:41Z</dcterms:modified>
</cp:coreProperties>
</file>