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sldIdLst>
    <p:sldId id="268" r:id="rId2"/>
    <p:sldId id="26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5DE85FE-46E4-4EC9-BDC5-B5B6C4268644}">
          <p14:sldIdLst>
            <p14:sldId id="268"/>
            <p14:sldId id="267"/>
            <p14:sldId id="256"/>
          </p14:sldIdLst>
        </p14:section>
        <p14:section name="Раздел без заголовка" id="{FB3D83DC-4B52-43A4-AB9D-7E711F0FA5DC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6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horzBarState="maximized">
    <p:restoredLeft sz="10606" autoAdjust="0"/>
    <p:restoredTop sz="94660"/>
  </p:normalViewPr>
  <p:slideViewPr>
    <p:cSldViewPr>
      <p:cViewPr>
        <p:scale>
          <a:sx n="100" d="100"/>
          <a:sy n="100" d="100"/>
        </p:scale>
        <p:origin x="-48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6"/>
    </p:cViewPr>
  </p:sorterViewPr>
  <p:notesViewPr>
    <p:cSldViewPr>
      <p:cViewPr>
        <p:scale>
          <a:sx n="57" d="100"/>
          <a:sy n="57" d="100"/>
        </p:scale>
        <p:origin x="-154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C08F5-EE5B-4BC0-AD6F-49403DAA11B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6295E-276D-41E2-B0FC-FE8EC9A30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28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6295E-276D-41E2-B0FC-FE8EC9A3047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18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6295E-276D-41E2-B0FC-FE8EC9A3047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06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6295E-276D-41E2-B0FC-FE8EC9A3047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895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6295E-276D-41E2-B0FC-FE8EC9A3047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396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6295E-276D-41E2-B0FC-FE8EC9A3047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5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/>
              <a:t>Кроссворд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2297272" y="2860165"/>
            <a:ext cx="6511131" cy="329259"/>
          </a:xfrm>
        </p:spPr>
        <p:txBody>
          <a:bodyPr>
            <a:normAutofit fontScale="25000" lnSpcReduction="20000"/>
          </a:bodyPr>
          <a:lstStyle/>
          <a:p>
            <a:r>
              <a:rPr lang="ru-RU" sz="14400" dirty="0" smtClean="0">
                <a:solidFill>
                  <a:schemeClr val="tx1"/>
                </a:solidFill>
              </a:rPr>
              <a:t>Сказки </a:t>
            </a:r>
            <a:r>
              <a:rPr lang="ru-RU" sz="14400" dirty="0" err="1" smtClean="0">
                <a:solidFill>
                  <a:schemeClr val="tx1"/>
                </a:solidFill>
              </a:rPr>
              <a:t>А.С.Пушкина</a:t>
            </a:r>
            <a:endParaRPr lang="ru-RU" sz="14400" dirty="0" smtClean="0">
              <a:solidFill>
                <a:schemeClr val="tx1"/>
              </a:solidFill>
            </a:endParaRPr>
          </a:p>
          <a:p>
            <a:r>
              <a:rPr lang="ru-RU" sz="6400" dirty="0" smtClean="0">
                <a:solidFill>
                  <a:schemeClr val="tx1"/>
                </a:solidFill>
              </a:rPr>
              <a:t>Выполнила студент  4 курса группы ПВЗ-22014</a:t>
            </a:r>
          </a:p>
          <a:p>
            <a:r>
              <a:rPr lang="ru-RU" sz="11200" dirty="0" smtClean="0">
                <a:solidFill>
                  <a:schemeClr val="tx1"/>
                </a:solidFill>
              </a:rPr>
              <a:t>Дарья Ляшенко</a:t>
            </a:r>
            <a:endParaRPr lang="ru-RU" sz="1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23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Рисунок 4"/>
          <p:cNvGraphicFramePr>
            <a:graphicFrameLocks noGrp="1"/>
          </p:cNvGraphicFramePr>
          <p:nvPr>
            <p:ph type="pic" sz="quarter" idx="14"/>
            <p:extLst>
              <p:ext uri="{D42A27DB-BD31-4B8C-83A1-F6EECF244321}">
                <p14:modId xmlns:p14="http://schemas.microsoft.com/office/powerpoint/2010/main" val="2132813564"/>
              </p:ext>
            </p:extLst>
          </p:nvPr>
        </p:nvGraphicFramePr>
        <p:xfrm>
          <a:off x="2051720" y="332656"/>
          <a:ext cx="4075857" cy="490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</a:tblGrid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15788" y="3419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47836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11932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843980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79884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43780" y="81812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043780" y="122179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43780" y="169151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43780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043780" y="255561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7968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179684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179684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179684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179684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179684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79684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179684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411932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411932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411932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411932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411932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411932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411932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411932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53972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403820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835868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771972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4843980" y="249289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3979884" y="249289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3707208" y="4329896"/>
            <a:ext cx="6096545" cy="7406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 горизонтали: 5.</a:t>
            </a:r>
            <a:r>
              <a:rPr lang="ru-RU" sz="2000" dirty="0"/>
              <a:t>  Этот водяной вал принес на берег бочку с сыном и матерью.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843980" y="38610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3995936" y="38610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3547836" y="38610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5276028" y="38610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pic>
        <p:nvPicPr>
          <p:cNvPr id="1026" name="Picture 2" descr="C:\Users\Admin\Desktop\sea_waves_png_clip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8640"/>
            <a:ext cx="3312368" cy="247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93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Рисунок 4"/>
          <p:cNvGraphicFramePr>
            <a:graphicFrameLocks noGrp="1"/>
          </p:cNvGraphicFramePr>
          <p:nvPr>
            <p:ph type="pic" sz="quarter" idx="14"/>
            <p:extLst>
              <p:ext uri="{D42A27DB-BD31-4B8C-83A1-F6EECF244321}">
                <p14:modId xmlns:p14="http://schemas.microsoft.com/office/powerpoint/2010/main" val="2493044420"/>
              </p:ext>
            </p:extLst>
          </p:nvPr>
        </p:nvGraphicFramePr>
        <p:xfrm>
          <a:off x="2051720" y="332656"/>
          <a:ext cx="4075857" cy="490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</a:tblGrid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15788" y="3419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47836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11932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843980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79884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43780" y="81812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043780" y="122179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43780" y="169151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43780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043780" y="255561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7968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179684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179684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179684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179684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179684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79684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179684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411932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411932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411932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411932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411932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411932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411932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411932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53972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403820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835868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771972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4843980" y="249289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3979884" y="249289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843980" y="38610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3995936" y="38610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3547836" y="38610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5276028" y="38610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3720829" y="4285294"/>
            <a:ext cx="6183995" cy="7406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 горизонтали: 6.</a:t>
            </a:r>
            <a:r>
              <a:rPr lang="ru-RU" sz="2000" dirty="0"/>
              <a:t> Что прочитали царице и её сыну перед тем, как посадить в бочку?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843980" y="472514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979884" y="472514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5348036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pic>
        <p:nvPicPr>
          <p:cNvPr id="8194" name="Picture 2" descr="C:\Users\Admin\Desktop\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941" y="0"/>
            <a:ext cx="3746018" cy="266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4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3" grpId="0"/>
      <p:bldP spid="4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701199"/>
              </p:ext>
            </p:extLst>
          </p:nvPr>
        </p:nvGraphicFramePr>
        <p:xfrm>
          <a:off x="2483768" y="116632"/>
          <a:ext cx="5508000" cy="644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00"/>
                <a:gridCol w="612000"/>
                <a:gridCol w="612000"/>
                <a:gridCol w="612000"/>
                <a:gridCol w="612000"/>
                <a:gridCol w="612000"/>
                <a:gridCol w="612000"/>
                <a:gridCol w="612000"/>
                <a:gridCol w="612000"/>
              </a:tblGrid>
              <a:tr h="612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 smtClean="0"/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 smtClean="0"/>
                    </a:p>
                    <a:p>
                      <a:r>
                        <a:rPr lang="ru-RU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 smtClean="0"/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 smtClean="0"/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</a:p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</a:p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</a:p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76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9140000">
            <a:off x="-136813" y="945849"/>
            <a:ext cx="5486400" cy="867444"/>
          </a:xfrm>
        </p:spPr>
        <p:txBody>
          <a:bodyPr/>
          <a:lstStyle/>
          <a:p>
            <a:r>
              <a:rPr lang="ru-RU" i="1" dirty="0" smtClean="0">
                <a:latin typeface="Mistral" pitchFamily="66" charset="0"/>
              </a:rPr>
              <a:t>Спасибо за внимание!</a:t>
            </a:r>
            <a:endParaRPr lang="ru-RU" i="1" dirty="0">
              <a:latin typeface="Mistral" pitchFamily="66" charset="0"/>
            </a:endParaRPr>
          </a:p>
        </p:txBody>
      </p:sp>
      <p:pic>
        <p:nvPicPr>
          <p:cNvPr id="2050" name="Picture 2" descr="C:\Users\Admin\Desktop\maxresdefault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9" b="14979"/>
          <a:stretch>
            <a:fillRect/>
          </a:stretch>
        </p:blipFill>
        <p:spPr bwMode="auto">
          <a:xfrm>
            <a:off x="3995936" y="620688"/>
            <a:ext cx="504056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17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0002-002-O-Pushk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15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521825"/>
              </p:ext>
            </p:extLst>
          </p:nvPr>
        </p:nvGraphicFramePr>
        <p:xfrm>
          <a:off x="1475656" y="116632"/>
          <a:ext cx="5760000" cy="63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</a:tblGrid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6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Рисунок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7765663"/>
              </p:ext>
            </p:extLst>
          </p:nvPr>
        </p:nvGraphicFramePr>
        <p:xfrm>
          <a:off x="2051720" y="332656"/>
          <a:ext cx="4075857" cy="490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</a:tblGrid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2</a:t>
                      </a:r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3</a:t>
                      </a:r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4</a:t>
                      </a:r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5</a:t>
                      </a:r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6</a:t>
                      </a:r>
                      <a:endParaRPr lang="ru-RU" sz="1100" b="1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3115788" y="3419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3547836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4411932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4843980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3979884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76" name="Текст 3"/>
          <p:cNvSpPr txBox="1">
            <a:spLocks/>
          </p:cNvSpPr>
          <p:nvPr/>
        </p:nvSpPr>
        <p:spPr>
          <a:xfrm rot="19140000">
            <a:off x="3722770" y="4208329"/>
            <a:ext cx="6096545" cy="740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По горизонтали : 1.Справедливая, волшебная, добрая, золотая.</a:t>
            </a:r>
            <a:endParaRPr lang="ru-RU" sz="2000" dirty="0"/>
          </a:p>
        </p:txBody>
      </p:sp>
      <p:pic>
        <p:nvPicPr>
          <p:cNvPr id="7170" name="Picture 2" descr="C:\Users\Admin\Desktop\x12722_600-500x378.jpg.pagespeed.ic.DAkKr3f_X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819"/>
            <a:ext cx="3771528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19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7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Рисунок 4"/>
          <p:cNvGraphicFramePr>
            <a:graphicFrameLocks noGrp="1"/>
          </p:cNvGraphicFramePr>
          <p:nvPr>
            <p:ph type="pic" sz="quarter" idx="14"/>
            <p:extLst>
              <p:ext uri="{D42A27DB-BD31-4B8C-83A1-F6EECF244321}">
                <p14:modId xmlns:p14="http://schemas.microsoft.com/office/powerpoint/2010/main" val="3204444298"/>
              </p:ext>
            </p:extLst>
          </p:nvPr>
        </p:nvGraphicFramePr>
        <p:xfrm>
          <a:off x="2051720" y="332656"/>
          <a:ext cx="4075857" cy="490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</a:tblGrid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115788" y="3419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547836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411932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843980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979884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043780" y="81812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043780" y="122179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043780" y="169151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043780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043780" y="255561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4544938" y="4503636"/>
            <a:ext cx="4440554" cy="7406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 вертикали: 1.Жених Людмилы.</a:t>
            </a:r>
            <a:endParaRPr lang="ru-RU" sz="2000" dirty="0"/>
          </a:p>
        </p:txBody>
      </p:sp>
      <p:pic>
        <p:nvPicPr>
          <p:cNvPr id="6146" name="Picture 2" descr="C:\Users\Admin\Desktop\Aleksandr_Sergeevich_Pushkin._Ruslan_i_Lyudmila-715x4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0"/>
            <a:ext cx="377991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67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Рисунок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4444298"/>
              </p:ext>
            </p:extLst>
          </p:nvPr>
        </p:nvGraphicFramePr>
        <p:xfrm>
          <a:off x="2051720" y="332656"/>
          <a:ext cx="4075857" cy="490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</a:tblGrid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115788" y="3419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547836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411932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843980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979884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043780" y="81812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043780" y="122179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043780" y="169151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3043780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043780" y="255561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217968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2179684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179684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2179684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2179684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179684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179684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2179684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3779217" y="4401903"/>
            <a:ext cx="6096545" cy="7406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 вертикали: 2.Как звали бабушку князя </a:t>
            </a:r>
            <a:r>
              <a:rPr lang="ru-RU" sz="2000" dirty="0" err="1" smtClean="0"/>
              <a:t>Гвидона</a:t>
            </a:r>
            <a:r>
              <a:rPr lang="ru-RU" sz="2000" dirty="0" smtClean="0"/>
              <a:t>?</a:t>
            </a:r>
            <a:endParaRPr lang="ru-RU" sz="2000" dirty="0"/>
          </a:p>
        </p:txBody>
      </p:sp>
      <p:pic>
        <p:nvPicPr>
          <p:cNvPr id="5122" name="Picture 2" descr="C:\Users\Admin\Desktop\babarih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3203848" cy="274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17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Рисунок 4"/>
          <p:cNvGraphicFramePr>
            <a:graphicFrameLocks noGrp="1"/>
          </p:cNvGraphicFramePr>
          <p:nvPr>
            <p:ph type="pic" sz="quarter" idx="14"/>
            <p:extLst>
              <p:ext uri="{D42A27DB-BD31-4B8C-83A1-F6EECF244321}">
                <p14:modId xmlns:p14="http://schemas.microsoft.com/office/powerpoint/2010/main" val="2108385553"/>
              </p:ext>
            </p:extLst>
          </p:nvPr>
        </p:nvGraphicFramePr>
        <p:xfrm>
          <a:off x="2051720" y="332656"/>
          <a:ext cx="4075857" cy="4803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</a:tblGrid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87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3115788" y="3419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3547836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4411932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4843980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3979884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3043780" y="81812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043780" y="122179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3043780" y="169151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3043780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3043780" y="255561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217968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2179684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2179684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2179684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2179684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179684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2179684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2179684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4411932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4411932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4411932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11932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4411932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4411932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4411932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3" name="TextBox 72"/>
          <p:cNvSpPr txBox="1"/>
          <p:nvPr/>
        </p:nvSpPr>
        <p:spPr>
          <a:xfrm>
            <a:off x="4411932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3779217" y="4345521"/>
            <a:ext cx="6096545" cy="7406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 вертикали: 3.Он бежит себе в волнах на раздутых парусах…</a:t>
            </a:r>
            <a:endParaRPr lang="ru-RU" sz="2000" dirty="0"/>
          </a:p>
        </p:txBody>
      </p:sp>
      <p:pic>
        <p:nvPicPr>
          <p:cNvPr id="4098" name="Picture 2" descr="C:\Users\Admin\Desktop\Ветер-на-море-гуляе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624"/>
            <a:ext cx="3456384" cy="262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51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sz="quarter" idx="14"/>
            <p:extLst>
              <p:ext uri="{D42A27DB-BD31-4B8C-83A1-F6EECF244321}">
                <p14:modId xmlns:p14="http://schemas.microsoft.com/office/powerpoint/2010/main" val="3790340256"/>
              </p:ext>
            </p:extLst>
          </p:nvPr>
        </p:nvGraphicFramePr>
        <p:xfrm>
          <a:off x="2051720" y="332656"/>
          <a:ext cx="4075857" cy="490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</a:tblGrid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3707208" y="4329896"/>
            <a:ext cx="6096545" cy="7406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 горизонтали: 2.Она песенки поёт и орешки всё грызёт…</a:t>
            </a:r>
            <a:endParaRPr lang="ru-RU" sz="2000" dirty="0"/>
          </a:p>
        </p:txBody>
      </p:sp>
      <p:sp>
        <p:nvSpPr>
          <p:cNvPr id="167" name="TextBox 166"/>
          <p:cNvSpPr txBox="1"/>
          <p:nvPr/>
        </p:nvSpPr>
        <p:spPr>
          <a:xfrm>
            <a:off x="3115788" y="3419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68" name="TextBox 167"/>
          <p:cNvSpPr txBox="1"/>
          <p:nvPr/>
        </p:nvSpPr>
        <p:spPr>
          <a:xfrm>
            <a:off x="3547836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169" name="TextBox 168"/>
          <p:cNvSpPr txBox="1"/>
          <p:nvPr/>
        </p:nvSpPr>
        <p:spPr>
          <a:xfrm>
            <a:off x="4411932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70" name="TextBox 169"/>
          <p:cNvSpPr txBox="1"/>
          <p:nvPr/>
        </p:nvSpPr>
        <p:spPr>
          <a:xfrm>
            <a:off x="4843980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1" name="TextBox 170"/>
          <p:cNvSpPr txBox="1"/>
          <p:nvPr/>
        </p:nvSpPr>
        <p:spPr>
          <a:xfrm>
            <a:off x="3979884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72" name="TextBox 171"/>
          <p:cNvSpPr txBox="1"/>
          <p:nvPr/>
        </p:nvSpPr>
        <p:spPr>
          <a:xfrm>
            <a:off x="3043780" y="81812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73" name="TextBox 172"/>
          <p:cNvSpPr txBox="1"/>
          <p:nvPr/>
        </p:nvSpPr>
        <p:spPr>
          <a:xfrm>
            <a:off x="3043780" y="122179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74" name="TextBox 173"/>
          <p:cNvSpPr txBox="1"/>
          <p:nvPr/>
        </p:nvSpPr>
        <p:spPr>
          <a:xfrm>
            <a:off x="3043780" y="169151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75" name="TextBox 174"/>
          <p:cNvSpPr txBox="1"/>
          <p:nvPr/>
        </p:nvSpPr>
        <p:spPr>
          <a:xfrm>
            <a:off x="3043780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6" name="TextBox 175"/>
          <p:cNvSpPr txBox="1"/>
          <p:nvPr/>
        </p:nvSpPr>
        <p:spPr>
          <a:xfrm>
            <a:off x="3043780" y="255561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77" name="TextBox 176"/>
          <p:cNvSpPr txBox="1"/>
          <p:nvPr/>
        </p:nvSpPr>
        <p:spPr>
          <a:xfrm>
            <a:off x="217968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78" name="TextBox 177"/>
          <p:cNvSpPr txBox="1"/>
          <p:nvPr/>
        </p:nvSpPr>
        <p:spPr>
          <a:xfrm>
            <a:off x="2179684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9" name="TextBox 178"/>
          <p:cNvSpPr txBox="1"/>
          <p:nvPr/>
        </p:nvSpPr>
        <p:spPr>
          <a:xfrm>
            <a:off x="2179684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80" name="TextBox 179"/>
          <p:cNvSpPr txBox="1"/>
          <p:nvPr/>
        </p:nvSpPr>
        <p:spPr>
          <a:xfrm>
            <a:off x="2179684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81" name="TextBox 180"/>
          <p:cNvSpPr txBox="1"/>
          <p:nvPr/>
        </p:nvSpPr>
        <p:spPr>
          <a:xfrm>
            <a:off x="2179684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82" name="TextBox 181"/>
          <p:cNvSpPr txBox="1"/>
          <p:nvPr/>
        </p:nvSpPr>
        <p:spPr>
          <a:xfrm>
            <a:off x="2179684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83" name="TextBox 182"/>
          <p:cNvSpPr txBox="1"/>
          <p:nvPr/>
        </p:nvSpPr>
        <p:spPr>
          <a:xfrm>
            <a:off x="2179684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84" name="TextBox 183"/>
          <p:cNvSpPr txBox="1"/>
          <p:nvPr/>
        </p:nvSpPr>
        <p:spPr>
          <a:xfrm>
            <a:off x="2179684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85" name="TextBox 184"/>
          <p:cNvSpPr txBox="1"/>
          <p:nvPr/>
        </p:nvSpPr>
        <p:spPr>
          <a:xfrm>
            <a:off x="4411932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86" name="TextBox 185"/>
          <p:cNvSpPr txBox="1"/>
          <p:nvPr/>
        </p:nvSpPr>
        <p:spPr>
          <a:xfrm>
            <a:off x="4411932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87" name="TextBox 186"/>
          <p:cNvSpPr txBox="1"/>
          <p:nvPr/>
        </p:nvSpPr>
        <p:spPr>
          <a:xfrm>
            <a:off x="4411932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88" name="TextBox 187"/>
          <p:cNvSpPr txBox="1"/>
          <p:nvPr/>
        </p:nvSpPr>
        <p:spPr>
          <a:xfrm>
            <a:off x="4411932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89" name="TextBox 188"/>
          <p:cNvSpPr txBox="1"/>
          <p:nvPr/>
        </p:nvSpPr>
        <p:spPr>
          <a:xfrm>
            <a:off x="4411932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90" name="TextBox 189"/>
          <p:cNvSpPr txBox="1"/>
          <p:nvPr/>
        </p:nvSpPr>
        <p:spPr>
          <a:xfrm>
            <a:off x="4411932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91" name="TextBox 190"/>
          <p:cNvSpPr txBox="1"/>
          <p:nvPr/>
        </p:nvSpPr>
        <p:spPr>
          <a:xfrm>
            <a:off x="4411932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92" name="TextBox 191"/>
          <p:cNvSpPr txBox="1"/>
          <p:nvPr/>
        </p:nvSpPr>
        <p:spPr>
          <a:xfrm>
            <a:off x="4411932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93" name="TextBox 192"/>
          <p:cNvSpPr txBox="1"/>
          <p:nvPr/>
        </p:nvSpPr>
        <p:spPr>
          <a:xfrm>
            <a:off x="253972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94" name="TextBox 193"/>
          <p:cNvSpPr txBox="1"/>
          <p:nvPr/>
        </p:nvSpPr>
        <p:spPr>
          <a:xfrm>
            <a:off x="3403820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5" name="TextBox 194"/>
          <p:cNvSpPr txBox="1"/>
          <p:nvPr/>
        </p:nvSpPr>
        <p:spPr>
          <a:xfrm>
            <a:off x="3835868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196" name="TextBox 195"/>
          <p:cNvSpPr txBox="1"/>
          <p:nvPr/>
        </p:nvSpPr>
        <p:spPr>
          <a:xfrm>
            <a:off x="4771972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pic>
        <p:nvPicPr>
          <p:cNvPr id="3074" name="Picture 2" descr="C:\Users\Admin\Desktop\12(35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0"/>
            <a:ext cx="3707904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44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93" grpId="0"/>
      <p:bldP spid="194" grpId="0"/>
      <p:bldP spid="195" grpId="0"/>
      <p:bldP spid="1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Рисунок 4"/>
          <p:cNvGraphicFramePr>
            <a:graphicFrameLocks noGrp="1"/>
          </p:cNvGraphicFramePr>
          <p:nvPr>
            <p:ph type="pic" sz="quarter" idx="14"/>
            <p:extLst>
              <p:ext uri="{D42A27DB-BD31-4B8C-83A1-F6EECF244321}">
                <p14:modId xmlns:p14="http://schemas.microsoft.com/office/powerpoint/2010/main" val="3204444298"/>
              </p:ext>
            </p:extLst>
          </p:nvPr>
        </p:nvGraphicFramePr>
        <p:xfrm>
          <a:off x="2051720" y="332656"/>
          <a:ext cx="4075857" cy="490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  <a:gridCol w="452873"/>
              </a:tblGrid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5701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 marL="93084" marR="93084" marT="46543" marB="46543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3084" marR="93084" marT="46543" marB="4654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15788" y="34194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47836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11932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843980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79884" y="3326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43780" y="81812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043780" y="122179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43780" y="169151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43780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043780" y="255561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7968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179684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179684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179684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179684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179684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79684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179684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411932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411932" y="212356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411932" y="24836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411932" y="2987660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411932" y="34197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411932" y="385175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411932" y="4283804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411932" y="4715852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539724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403820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835868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771972" y="1700808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4298928" y="4382660"/>
            <a:ext cx="5209539" cy="7406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 горизонтали: 4.</a:t>
            </a:r>
            <a:r>
              <a:rPr lang="ru-RU" sz="2000" dirty="0"/>
              <a:t> Сколько раз закидывал старик невод?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43980" y="249289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3979884" y="2492896"/>
            <a:ext cx="4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pic>
        <p:nvPicPr>
          <p:cNvPr id="2050" name="Picture 2" descr="C:\Users\Admin\Desktop\0016-039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6633"/>
            <a:ext cx="2952328" cy="297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61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7" grpId="0"/>
      <p:bldP spid="3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151</TotalTime>
  <Words>399</Words>
  <Application>Microsoft Office PowerPoint</Application>
  <PresentationFormat>Экран (4:3)</PresentationFormat>
  <Paragraphs>331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Углы</vt:lpstr>
      <vt:lpstr>Кроссворд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2018-03-19T17:02:43Z</dcterms:created>
  <dcterms:modified xsi:type="dcterms:W3CDTF">2018-04-04T09:16:20Z</dcterms:modified>
</cp:coreProperties>
</file>