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7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55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8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6189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6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809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42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19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7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484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10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2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09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7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7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0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1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4ABE-107C-4EB2-BE8E-ACDCFE2CDE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3BF5B3F-97BF-46EA-90AE-15668DDC9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79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montenok-online.ru/detskie-pesni/klassicheskaya-muzyka/chajkovskij-detskij-albom/" TargetMode="External"/><Relationship Id="rId2" Type="http://schemas.openxmlformats.org/officeDocument/2006/relationships/hyperlink" Target="https://propianino.ru/kompozitory-detyam-chajkovskij-detskij-albom#_-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973" y="3196988"/>
            <a:ext cx="8915399" cy="2262781"/>
          </a:xfrm>
        </p:spPr>
        <p:txBody>
          <a:bodyPr>
            <a:normAutofit/>
          </a:bodyPr>
          <a:lstStyle/>
          <a:p>
            <a:r>
              <a:rPr lang="ru-RU" dirty="0" smtClean="0"/>
              <a:t>Музыка – язык чувств…</a:t>
            </a:r>
            <a:br>
              <a:rPr lang="ru-RU" dirty="0" smtClean="0"/>
            </a:br>
            <a:r>
              <a:rPr lang="ru-RU" sz="2400" dirty="0" smtClean="0"/>
              <a:t>Рекомендация для родителей по слушанию музыки.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0667" y="5581934"/>
            <a:ext cx="3411491" cy="1140593"/>
          </a:xfrm>
        </p:spPr>
        <p:txBody>
          <a:bodyPr/>
          <a:lstStyle/>
          <a:p>
            <a:r>
              <a:rPr lang="ru-RU" dirty="0" smtClean="0"/>
              <a:t>Презентация музыкального руководителя </a:t>
            </a:r>
            <a:r>
              <a:rPr lang="ru-RU" dirty="0" err="1" smtClean="0"/>
              <a:t>Лядовой</a:t>
            </a:r>
            <a:r>
              <a:rPr lang="ru-RU" dirty="0" smtClean="0"/>
              <a:t> Е.С.</a:t>
            </a:r>
            <a:endParaRPr lang="ru-RU" dirty="0"/>
          </a:p>
        </p:txBody>
      </p:sp>
      <p:sp>
        <p:nvSpPr>
          <p:cNvPr id="4" name="AutoShape 2" descr="https://mmedia.ozone.ru/multimedia/1019411737.jpg"/>
          <p:cNvSpPr>
            <a:spLocks noChangeAspect="1" noChangeArrowheads="1"/>
          </p:cNvSpPr>
          <p:nvPr/>
        </p:nvSpPr>
        <p:spPr bwMode="auto">
          <a:xfrm>
            <a:off x="728780" y="143867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2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92573" y="2514600"/>
            <a:ext cx="10058400" cy="2262781"/>
          </a:xfrm>
        </p:spPr>
        <p:txBody>
          <a:bodyPr/>
          <a:lstStyle/>
          <a:p>
            <a:r>
              <a:rPr lang="ru-RU" dirty="0" smtClean="0"/>
              <a:t>Приятного прослушивания!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66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Слушание музыки.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914" y="1587690"/>
            <a:ext cx="8915400" cy="37776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Слушание музыки развивает интерес, любовь к ней, расширяет музыкальный кругозор, повышает музыкальную восприимчивость детей, воспитывает зачатки музыкального вкуса.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673" y="3086944"/>
            <a:ext cx="6248523" cy="365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083" y="282916"/>
            <a:ext cx="8911687" cy="1280890"/>
          </a:xfrm>
        </p:spPr>
        <p:txBody>
          <a:bodyPr/>
          <a:lstStyle/>
          <a:p>
            <a:r>
              <a:rPr lang="ru-RU" dirty="0" smtClean="0"/>
              <a:t>Как слушать музыку дома?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9012" y="1378424"/>
            <a:ext cx="10515600" cy="3985145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Разговаривайте.</a:t>
            </a:r>
            <a:r>
              <a:rPr lang="ru-RU" dirty="0" smtClean="0"/>
              <a:t> Музыка - это прежде всего язык чувств. Поэтому, прежде чем говорить о ней с ребенком, надо самому сердцем чувствовать. Послушайте ее вместе, а потом передайте то, что услышали словами. </a:t>
            </a:r>
          </a:p>
          <a:p>
            <a:r>
              <a:rPr lang="ru-RU" sz="2000" b="1" i="1" dirty="0" smtClean="0"/>
              <a:t>Задавайте вопросы </a:t>
            </a:r>
            <a:r>
              <a:rPr lang="ru-RU" dirty="0" smtClean="0"/>
              <a:t>(себе и ребенку) всегда ПОСЛЕ прослушивания. Музыка не любит, когда ее перебивают. </a:t>
            </a:r>
          </a:p>
          <a:p>
            <a:r>
              <a:rPr lang="ru-RU" sz="2000" dirty="0" smtClean="0"/>
              <a:t>Вам в помощь: </a:t>
            </a:r>
            <a:r>
              <a:rPr lang="ru-RU" dirty="0" smtClean="0"/>
              <a:t>- </a:t>
            </a:r>
            <a:r>
              <a:rPr lang="ru-RU" b="1" dirty="0" smtClean="0"/>
              <a:t>Какой темп? </a:t>
            </a:r>
            <a:r>
              <a:rPr lang="ru-RU" dirty="0" smtClean="0"/>
              <a:t>(быстрый, медленный, умеренный)</a:t>
            </a:r>
          </a:p>
          <a:p>
            <a:pPr>
              <a:buFontTx/>
              <a:buChar char="-"/>
            </a:pPr>
            <a:r>
              <a:rPr lang="ru-RU" b="1" dirty="0" smtClean="0"/>
              <a:t>Какое настроение в музыке? </a:t>
            </a:r>
            <a:r>
              <a:rPr lang="ru-RU" dirty="0" smtClean="0"/>
              <a:t>(грустное, веселое, спокойное, взволнованное, злое, радостное, печальное и т.д.)</a:t>
            </a:r>
          </a:p>
          <a:p>
            <a:pPr>
              <a:buFontTx/>
              <a:buChar char="-"/>
            </a:pPr>
            <a:r>
              <a:rPr lang="ru-RU" b="1" dirty="0" smtClean="0"/>
              <a:t>Что случилось в музыке? </a:t>
            </a:r>
            <a:r>
              <a:rPr lang="ru-RU" dirty="0" smtClean="0"/>
              <a:t>(Здесь можно обратиться к названию произведения и его истории или же самим придумать сюжет, исходя из отвеченных вопросов о средствах музыкальной выразительности)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758" y="4626312"/>
            <a:ext cx="3629854" cy="22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нарисовать музыку.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905" y="1364776"/>
            <a:ext cx="10407555" cy="212905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Рисование.</a:t>
            </a:r>
            <a:r>
              <a:rPr lang="ru-RU" sz="2000" dirty="0" smtClean="0"/>
              <a:t> Это лучший способ увидеть музыкальную отзывчивость ребенка. Надо выбрать одно детское произведение (можно из предложенных далее), послушать его с ребенком, не рассказывая о музыке. </a:t>
            </a:r>
          </a:p>
          <a:p>
            <a:r>
              <a:rPr lang="ru-RU" sz="2000" dirty="0" smtClean="0"/>
              <a:t>Спросите ребенка про </a:t>
            </a:r>
            <a:r>
              <a:rPr lang="ru-RU" sz="2000" b="1" dirty="0" smtClean="0"/>
              <a:t>темп, характер и настроение </a:t>
            </a:r>
            <a:r>
              <a:rPr lang="ru-RU" sz="2000" dirty="0" smtClean="0"/>
              <a:t>(см. </a:t>
            </a:r>
            <a:r>
              <a:rPr lang="ru-RU" sz="2000" dirty="0" err="1" smtClean="0"/>
              <a:t>предыдущ.слайд</a:t>
            </a:r>
            <a:r>
              <a:rPr lang="ru-RU" sz="2000" dirty="0" smtClean="0"/>
              <a:t>)</a:t>
            </a:r>
            <a:r>
              <a:rPr lang="ru-RU" sz="2000" b="1" dirty="0" smtClean="0"/>
              <a:t>, </a:t>
            </a:r>
            <a:r>
              <a:rPr lang="ru-RU" sz="2000" dirty="0" smtClean="0"/>
              <a:t>и попросите </a:t>
            </a:r>
            <a:r>
              <a:rPr lang="ru-RU" sz="2000" b="1" dirty="0" smtClean="0"/>
              <a:t>нарисовать</a:t>
            </a:r>
            <a:r>
              <a:rPr lang="ru-RU" sz="2000" dirty="0" smtClean="0"/>
              <a:t> (красками, карандашами, мелками, пальчиками и т.д.) то, что он услышал (изначально можно поговорить о цвете и как его можно совместить с музыкой).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597" y="3578784"/>
            <a:ext cx="4378776" cy="327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6633"/>
            <a:ext cx="10515600" cy="1325563"/>
          </a:xfrm>
        </p:spPr>
        <p:txBody>
          <a:bodyPr/>
          <a:lstStyle/>
          <a:p>
            <a:r>
              <a:rPr lang="ru-RU" dirty="0" smtClean="0"/>
              <a:t>Значения цвета.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2196"/>
            <a:ext cx="10515600" cy="518614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Белый.</a:t>
            </a:r>
            <a:r>
              <a:rPr lang="ru-RU" sz="2000" dirty="0" smtClean="0"/>
              <a:t> Он представляет начало, лёгкость, совершенство, чистоту, мир, невинность.</a:t>
            </a:r>
          </a:p>
          <a:p>
            <a:r>
              <a:rPr lang="ru-RU" sz="2000" b="1" dirty="0" smtClean="0"/>
              <a:t>Жёлтый</a:t>
            </a:r>
            <a:r>
              <a:rPr lang="ru-RU" sz="2000" dirty="0" smtClean="0"/>
              <a:t> цвет — это цвет позитива, оптимизма, молодости, надёжности и креативности. </a:t>
            </a:r>
          </a:p>
          <a:p>
            <a:r>
              <a:rPr lang="ru-RU" sz="2000" b="1" dirty="0" smtClean="0"/>
              <a:t>Красный</a:t>
            </a:r>
            <a:r>
              <a:rPr lang="ru-RU" sz="2000" dirty="0" smtClean="0"/>
              <a:t> цвет. </a:t>
            </a:r>
            <a:r>
              <a:rPr lang="ru-RU" sz="2000" dirty="0"/>
              <a:t>З</a:t>
            </a:r>
            <a:r>
              <a:rPr lang="ru-RU" sz="2000" dirty="0" smtClean="0"/>
              <a:t>ахватывает внимание и одновременно тревожит нас. Цвет одновременно радости, а так же запретов.</a:t>
            </a:r>
          </a:p>
          <a:p>
            <a:r>
              <a:rPr lang="ru-RU" sz="2000" b="1" dirty="0"/>
              <a:t>Р</a:t>
            </a:r>
            <a:r>
              <a:rPr lang="ru-RU" sz="2000" b="1" dirty="0" smtClean="0"/>
              <a:t>озовый</a:t>
            </a:r>
            <a:r>
              <a:rPr lang="ru-RU" sz="2000" dirty="0" smtClean="0"/>
              <a:t> представляет сладость, очарование, чувственность, вежливость, а так же светлую радость и непосредственность.</a:t>
            </a:r>
          </a:p>
          <a:p>
            <a:r>
              <a:rPr lang="ru-RU" sz="2000" b="1" dirty="0" smtClean="0"/>
              <a:t>Синий.</a:t>
            </a:r>
            <a:r>
              <a:rPr lang="ru-RU" sz="2000" dirty="0" smtClean="0"/>
              <a:t> Это цвет гармонии, верности, мира, симпатии, доверия, чести, безмятежности и общения. </a:t>
            </a:r>
          </a:p>
          <a:p>
            <a:r>
              <a:rPr lang="ru-RU" sz="2000" b="1" dirty="0" smtClean="0"/>
              <a:t>Зелёный.</a:t>
            </a:r>
            <a:r>
              <a:rPr lang="ru-RU" sz="2000" dirty="0" smtClean="0"/>
              <a:t> </a:t>
            </a:r>
            <a:r>
              <a:rPr lang="ru-RU" sz="2000" dirty="0"/>
              <a:t>Ц</a:t>
            </a:r>
            <a:r>
              <a:rPr lang="ru-RU" sz="2000" dirty="0" smtClean="0"/>
              <a:t>вет природы, свежести, гармонии, мира и спокойствия.</a:t>
            </a:r>
          </a:p>
          <a:p>
            <a:r>
              <a:rPr lang="ru-RU" sz="2000" b="1" dirty="0" smtClean="0"/>
              <a:t>Черный.</a:t>
            </a:r>
            <a:r>
              <a:rPr lang="ru-RU" sz="2000" dirty="0" smtClean="0"/>
              <a:t> Он представляет тайну, траур, отрицание, ненависть, жестокость и т.п. </a:t>
            </a:r>
          </a:p>
        </p:txBody>
      </p:sp>
    </p:spTree>
    <p:extLst>
      <p:ext uri="{BB962C8B-B14F-4D97-AF65-F5344CB8AC3E}">
        <p14:creationId xmlns:p14="http://schemas.microsoft.com/office/powerpoint/2010/main" val="351222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43" y="97534"/>
            <a:ext cx="8911687" cy="1280890"/>
          </a:xfrm>
        </p:spPr>
        <p:txBody>
          <a:bodyPr/>
          <a:lstStyle/>
          <a:p>
            <a:r>
              <a:rPr lang="ru-RU" dirty="0" smtClean="0"/>
              <a:t>Каким должен быть рисунок?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901" y="737979"/>
            <a:ext cx="10672099" cy="335734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Здесь </a:t>
            </a:r>
            <a:r>
              <a:rPr lang="ru-RU" sz="2000" b="1" dirty="0" smtClean="0"/>
              <a:t>нет конкретных определений</a:t>
            </a:r>
            <a:r>
              <a:rPr lang="ru-RU" sz="2000" dirty="0" smtClean="0"/>
              <a:t>. Это могут быть </a:t>
            </a:r>
            <a:r>
              <a:rPr lang="ru-RU" sz="2000" b="1" dirty="0" smtClean="0"/>
              <a:t>цветовые пятна</a:t>
            </a:r>
            <a:r>
              <a:rPr lang="ru-RU" sz="2000" dirty="0" smtClean="0"/>
              <a:t>, </a:t>
            </a:r>
            <a:r>
              <a:rPr lang="ru-RU" sz="2000" b="1" dirty="0" smtClean="0"/>
              <a:t>образ</a:t>
            </a:r>
            <a:r>
              <a:rPr lang="ru-RU" sz="2000" dirty="0" smtClean="0"/>
              <a:t> (животного, человека, предмета) или </a:t>
            </a:r>
            <a:r>
              <a:rPr lang="ru-RU" sz="2000" b="1" dirty="0" smtClean="0"/>
              <a:t>погода</a:t>
            </a:r>
            <a:r>
              <a:rPr lang="ru-RU" sz="2000" dirty="0" smtClean="0"/>
              <a:t>, </a:t>
            </a:r>
            <a:r>
              <a:rPr lang="ru-RU" sz="2000" b="1" dirty="0" smtClean="0"/>
              <a:t>сюжет</a:t>
            </a:r>
            <a:r>
              <a:rPr lang="ru-RU" sz="2000" dirty="0" smtClean="0"/>
              <a:t> сказки или что-то придуманное ребенком. </a:t>
            </a:r>
          </a:p>
          <a:p>
            <a:r>
              <a:rPr lang="ru-RU" sz="2000" dirty="0" smtClean="0"/>
              <a:t>Обязательно спросите ребенка </a:t>
            </a:r>
            <a:r>
              <a:rPr lang="ru-RU" sz="2000" b="1" dirty="0" smtClean="0"/>
              <a:t>что он нарисовал</a:t>
            </a:r>
            <a:r>
              <a:rPr lang="ru-RU" sz="2000" dirty="0" smtClean="0"/>
              <a:t>, пусть расскажет про каждую нарисованную точку. </a:t>
            </a:r>
            <a:endParaRPr lang="ru-RU" sz="2000" dirty="0"/>
          </a:p>
          <a:p>
            <a:r>
              <a:rPr lang="ru-RU" sz="2000" dirty="0" smtClean="0"/>
              <a:t>Можно обратиться к </a:t>
            </a:r>
            <a:r>
              <a:rPr lang="ru-RU" sz="2000" b="1" dirty="0" smtClean="0"/>
              <a:t>психологии рисунка</a:t>
            </a:r>
            <a:r>
              <a:rPr lang="ru-RU" sz="2000" dirty="0" smtClean="0"/>
              <a:t>. Проанализируйте после занятия с ребенком его </a:t>
            </a:r>
            <a:r>
              <a:rPr lang="ru-RU" sz="2000" b="1" dirty="0" smtClean="0"/>
              <a:t>рисунок, цвета</a:t>
            </a:r>
            <a:r>
              <a:rPr lang="ru-RU" sz="2000" dirty="0" smtClean="0"/>
              <a:t>, которые он использовал и </a:t>
            </a:r>
            <a:r>
              <a:rPr lang="ru-RU" sz="2000" b="1" dirty="0" smtClean="0"/>
              <a:t>сопоставьте с музыкой</a:t>
            </a:r>
            <a:r>
              <a:rPr lang="ru-RU" sz="2000" dirty="0" smtClean="0"/>
              <a:t>, которую он в это время слышал.</a:t>
            </a:r>
          </a:p>
          <a:p>
            <a:r>
              <a:rPr lang="ru-RU" sz="2000" dirty="0" smtClean="0"/>
              <a:t>Совпадает ли характер музыки с характером рисунка?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645" y="3905235"/>
            <a:ext cx="4221444" cy="295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9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4379" y="1521408"/>
            <a:ext cx="5442117" cy="4895557"/>
          </a:xfrm>
        </p:spPr>
        <p:txBody>
          <a:bodyPr>
            <a:normAutofit/>
          </a:bodyPr>
          <a:lstStyle/>
          <a:p>
            <a:r>
              <a:rPr lang="ru-RU" dirty="0" smtClean="0"/>
              <a:t>Я предлагаю для слушания «Детский альбом» </a:t>
            </a:r>
            <a:r>
              <a:rPr lang="ru-RU" dirty="0" err="1" smtClean="0"/>
              <a:t>П.И.Чайковского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lvl="0"/>
            <a:r>
              <a:rPr lang="ru-RU" dirty="0">
                <a:solidFill>
                  <a:prstClr val="black"/>
                </a:solidFill>
              </a:rPr>
              <a:t>В пору создания «Детского альбома» Чайковский находился в расцвете творческих сил. Но за сочинение, обращенное к детям, композитор взялся впервые.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Свой цикл детских пьес Чайковский посвятил Володе Давыдову, племяннику композитора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71262" y="0"/>
            <a:ext cx="4588115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  Утренняя молитва. </a:t>
            </a:r>
          </a:p>
          <a:p>
            <a:r>
              <a:rPr lang="ru-RU" dirty="0">
                <a:solidFill>
                  <a:prstClr val="black"/>
                </a:solidFill>
              </a:rPr>
              <a:t>2  Зимнее утро </a:t>
            </a:r>
          </a:p>
          <a:p>
            <a:r>
              <a:rPr lang="ru-RU" dirty="0">
                <a:solidFill>
                  <a:prstClr val="black"/>
                </a:solidFill>
              </a:rPr>
              <a:t>3  Мама </a:t>
            </a:r>
          </a:p>
          <a:p>
            <a:r>
              <a:rPr lang="ru-RU" dirty="0">
                <a:solidFill>
                  <a:prstClr val="black"/>
                </a:solidFill>
              </a:rPr>
              <a:t>4  Игра в лошадки </a:t>
            </a:r>
          </a:p>
          <a:p>
            <a:r>
              <a:rPr lang="ru-RU" dirty="0">
                <a:solidFill>
                  <a:prstClr val="black"/>
                </a:solidFill>
              </a:rPr>
              <a:t>5  Марш деревянных солдатиков </a:t>
            </a:r>
          </a:p>
          <a:p>
            <a:r>
              <a:rPr lang="ru-RU" dirty="0">
                <a:solidFill>
                  <a:prstClr val="black"/>
                </a:solidFill>
              </a:rPr>
              <a:t>6  Новая кукла </a:t>
            </a:r>
          </a:p>
          <a:p>
            <a:r>
              <a:rPr lang="ru-RU" dirty="0">
                <a:solidFill>
                  <a:prstClr val="black"/>
                </a:solidFill>
              </a:rPr>
              <a:t>7  Болезнь куклы </a:t>
            </a:r>
          </a:p>
          <a:p>
            <a:r>
              <a:rPr lang="ru-RU" dirty="0">
                <a:solidFill>
                  <a:prstClr val="black"/>
                </a:solidFill>
              </a:rPr>
              <a:t>8  Похороны куклы</a:t>
            </a:r>
          </a:p>
          <a:p>
            <a:pPr marL="342900" indent="-342900">
              <a:buAutoNum type="arabicPlain" startAt="9"/>
            </a:pPr>
            <a:r>
              <a:rPr lang="ru-RU" dirty="0">
                <a:solidFill>
                  <a:prstClr val="black"/>
                </a:solidFill>
              </a:rPr>
              <a:t>Вальс </a:t>
            </a:r>
          </a:p>
          <a:p>
            <a:pPr marL="342900" indent="-342900">
              <a:buAutoNum type="arabicPlain" startAt="9"/>
            </a:pPr>
            <a:r>
              <a:rPr lang="ru-RU" dirty="0">
                <a:solidFill>
                  <a:prstClr val="black"/>
                </a:solidFill>
              </a:rPr>
              <a:t>Полька </a:t>
            </a:r>
          </a:p>
          <a:p>
            <a:pPr marL="342900" indent="-342900">
              <a:buAutoNum type="arabicPlain" startAt="10"/>
            </a:pPr>
            <a:r>
              <a:rPr lang="ru-RU" dirty="0">
                <a:solidFill>
                  <a:prstClr val="black"/>
                </a:solidFill>
              </a:rPr>
              <a:t>Мазурка </a:t>
            </a:r>
          </a:p>
          <a:p>
            <a:pPr marL="342900" indent="-342900">
              <a:buAutoNum type="arabicPlain" startAt="11"/>
            </a:pPr>
            <a:r>
              <a:rPr lang="ru-RU" dirty="0">
                <a:solidFill>
                  <a:prstClr val="black"/>
                </a:solidFill>
              </a:rPr>
              <a:t>Русская песня </a:t>
            </a:r>
          </a:p>
          <a:p>
            <a:pPr marL="342900" indent="-342900">
              <a:buAutoNum type="arabicPlain" startAt="12"/>
            </a:pPr>
            <a:r>
              <a:rPr lang="ru-RU" dirty="0">
                <a:solidFill>
                  <a:prstClr val="black"/>
                </a:solidFill>
              </a:rPr>
              <a:t>Мужик на гармонике играет </a:t>
            </a:r>
          </a:p>
          <a:p>
            <a:pPr marL="342900" indent="-342900">
              <a:buAutoNum type="arabicPlain" startAt="13"/>
            </a:pPr>
            <a:r>
              <a:rPr lang="ru-RU" dirty="0">
                <a:solidFill>
                  <a:prstClr val="black"/>
                </a:solidFill>
              </a:rPr>
              <a:t>Камаринская </a:t>
            </a:r>
          </a:p>
          <a:p>
            <a:pPr marL="342900" indent="-342900">
              <a:buAutoNum type="arabicPlain" startAt="14"/>
            </a:pPr>
            <a:r>
              <a:rPr lang="ru-RU" dirty="0">
                <a:solidFill>
                  <a:prstClr val="black"/>
                </a:solidFill>
              </a:rPr>
              <a:t>Итальянская песенка </a:t>
            </a:r>
          </a:p>
          <a:p>
            <a:pPr marL="342900" indent="-342900">
              <a:buAutoNum type="arabicPlain" startAt="15"/>
            </a:pPr>
            <a:r>
              <a:rPr lang="ru-RU" dirty="0">
                <a:solidFill>
                  <a:prstClr val="black"/>
                </a:solidFill>
              </a:rPr>
              <a:t>Старинная французская песенка </a:t>
            </a:r>
          </a:p>
          <a:p>
            <a:pPr marL="342900" indent="-342900">
              <a:buAutoNum type="arabicPlain" startAt="16"/>
            </a:pPr>
            <a:r>
              <a:rPr lang="ru-RU" dirty="0">
                <a:solidFill>
                  <a:prstClr val="black"/>
                </a:solidFill>
              </a:rPr>
              <a:t>Немецкая песенка </a:t>
            </a:r>
          </a:p>
          <a:p>
            <a:pPr marL="342900" indent="-342900">
              <a:buAutoNum type="arabicPlain" startAt="17"/>
            </a:pPr>
            <a:r>
              <a:rPr lang="ru-RU" dirty="0">
                <a:solidFill>
                  <a:prstClr val="black"/>
                </a:solidFill>
              </a:rPr>
              <a:t>Неаполитанская песенка</a:t>
            </a:r>
          </a:p>
          <a:p>
            <a:pPr marL="342900" indent="-342900">
              <a:buAutoNum type="arabicPlain" startAt="18"/>
            </a:pPr>
            <a:r>
              <a:rPr lang="ru-RU" dirty="0">
                <a:solidFill>
                  <a:prstClr val="black"/>
                </a:solidFill>
              </a:rPr>
              <a:t>Нянина сказка </a:t>
            </a:r>
          </a:p>
          <a:p>
            <a:r>
              <a:rPr lang="ru-RU" dirty="0">
                <a:solidFill>
                  <a:prstClr val="black"/>
                </a:solidFill>
              </a:rPr>
              <a:t>20  Баба-Яга</a:t>
            </a:r>
          </a:p>
          <a:p>
            <a:pPr marL="342900" indent="-342900">
              <a:buAutoNum type="arabicPlain" startAt="21"/>
            </a:pPr>
            <a:r>
              <a:rPr lang="ru-RU" dirty="0">
                <a:solidFill>
                  <a:prstClr val="black"/>
                </a:solidFill>
              </a:rPr>
              <a:t>Сладкая греза </a:t>
            </a:r>
          </a:p>
          <a:p>
            <a:pPr marL="342900" indent="-342900">
              <a:buAutoNum type="arabicPlain" startAt="21"/>
            </a:pPr>
            <a:r>
              <a:rPr lang="ru-RU" dirty="0">
                <a:solidFill>
                  <a:prstClr val="black"/>
                </a:solidFill>
              </a:rPr>
              <a:t>Песня жаворонка </a:t>
            </a:r>
          </a:p>
          <a:p>
            <a:pPr marL="342900" indent="-342900">
              <a:buAutoNum type="arabicPlain" startAt="22"/>
            </a:pPr>
            <a:r>
              <a:rPr lang="ru-RU" dirty="0">
                <a:solidFill>
                  <a:prstClr val="black"/>
                </a:solidFill>
              </a:rPr>
              <a:t>В церкви </a:t>
            </a:r>
          </a:p>
          <a:p>
            <a:r>
              <a:rPr lang="ru-RU" dirty="0">
                <a:solidFill>
                  <a:prstClr val="black"/>
                </a:solidFill>
              </a:rPr>
              <a:t>24  Шарманщик поет</a:t>
            </a:r>
          </a:p>
        </p:txBody>
      </p:sp>
    </p:spTree>
    <p:extLst>
      <p:ext uri="{BB962C8B-B14F-4D97-AF65-F5344CB8AC3E}">
        <p14:creationId xmlns:p14="http://schemas.microsoft.com/office/powerpoint/2010/main" val="24803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 Ильич Чайковский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009263" cy="4856577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композитор.</a:t>
            </a:r>
          </a:p>
          <a:p>
            <a:r>
              <a:rPr lang="ru-RU" dirty="0" smtClean="0"/>
              <a:t>Родился 25 </a:t>
            </a:r>
            <a:r>
              <a:rPr lang="ru-RU" dirty="0"/>
              <a:t>апреля </a:t>
            </a:r>
            <a:r>
              <a:rPr lang="ru-RU" dirty="0" smtClean="0"/>
              <a:t>1840 </a:t>
            </a:r>
            <a:r>
              <a:rPr lang="ru-RU" dirty="0"/>
              <a:t>года в городе </a:t>
            </a:r>
            <a:r>
              <a:rPr lang="ru-RU" dirty="0" smtClean="0"/>
              <a:t>Воткинск.</a:t>
            </a:r>
          </a:p>
          <a:p>
            <a:r>
              <a:rPr lang="ru-RU" dirty="0" smtClean="0"/>
              <a:t>С пяти </a:t>
            </a:r>
            <a:r>
              <a:rPr lang="ru-RU" dirty="0"/>
              <a:t>лет он </a:t>
            </a:r>
            <a:r>
              <a:rPr lang="ru-RU" dirty="0" smtClean="0"/>
              <a:t>уже играл </a:t>
            </a:r>
            <a:r>
              <a:rPr lang="ru-RU" dirty="0"/>
              <a:t>на </a:t>
            </a:r>
            <a:r>
              <a:rPr lang="ru-RU" dirty="0" smtClean="0"/>
              <a:t>фортепиано.</a:t>
            </a:r>
          </a:p>
          <a:p>
            <a:r>
              <a:rPr lang="ru-RU" dirty="0" smtClean="0"/>
              <a:t>Написал очень много красивых и интересных произведений, но самое первое, что вы послушаете, это «Детский альбом»</a:t>
            </a:r>
          </a:p>
          <a:p>
            <a:r>
              <a:rPr lang="ru-RU" dirty="0"/>
              <a:t>Умер Чайковский в Петербурге 25 </a:t>
            </a:r>
            <a:r>
              <a:rPr lang="ru-RU" dirty="0" smtClean="0"/>
              <a:t>октября 1893 года.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770" y="1221732"/>
            <a:ext cx="3930555" cy="56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4050" y="1018735"/>
            <a:ext cx="9070901" cy="40062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качестве экономии места в презентации для загрузки на сайт, послушайте музыку в сети «Интернет».</a:t>
            </a:r>
          </a:p>
          <a:p>
            <a:r>
              <a:rPr lang="ru-RU" sz="2000" dirty="0" smtClean="0"/>
              <a:t>Сайт с видеозаписями, мультиками, картинками и кратким описанием произведений:</a:t>
            </a:r>
          </a:p>
          <a:p>
            <a:r>
              <a:rPr lang="en-US" sz="2000" dirty="0">
                <a:hlinkClick r:id="rId2"/>
              </a:rPr>
              <a:t>https://propianino.ru/kompozitory-detyam-chajkovskij-detskij-albom#_-</a:t>
            </a:r>
            <a:r>
              <a:rPr lang="en-US" sz="2000" dirty="0" smtClean="0">
                <a:hlinkClick r:id="rId2"/>
              </a:rPr>
              <a:t>3</a:t>
            </a:r>
            <a:endParaRPr lang="ru-RU" sz="2000" dirty="0" smtClean="0"/>
          </a:p>
          <a:p>
            <a:r>
              <a:rPr lang="ru-RU" sz="2000" dirty="0" smtClean="0"/>
              <a:t>Сайт только с аудиозаписями для прослушивания:</a:t>
            </a:r>
          </a:p>
          <a:p>
            <a:r>
              <a:rPr lang="en-US" sz="2000" dirty="0">
                <a:hlinkClick r:id="rId3"/>
              </a:rPr>
              <a:t>https://mamontenok-online.ru/detskie-pesni/klassicheskaya-muzyka/chajkovskij-detskij-albom</a:t>
            </a:r>
            <a:r>
              <a:rPr lang="en-US" sz="2000" dirty="0" smtClean="0">
                <a:hlinkClick r:id="rId3"/>
              </a:rPr>
              <a:t>/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8321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120</TotalTime>
  <Words>665</Words>
  <Application>Microsoft Office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Музыка – язык чувств… Рекомендация для родителей по слушанию музыки.</vt:lpstr>
      <vt:lpstr>Слушание музыки.</vt:lpstr>
      <vt:lpstr>Как слушать музыку дома?</vt:lpstr>
      <vt:lpstr>Как нарисовать музыку.</vt:lpstr>
      <vt:lpstr>Значения цвета.</vt:lpstr>
      <vt:lpstr>Каким должен быть рисунок?</vt:lpstr>
      <vt:lpstr>Музыка.</vt:lpstr>
      <vt:lpstr>Петр Ильич Чайковский</vt:lpstr>
      <vt:lpstr>Презентация PowerPoint</vt:lpstr>
      <vt:lpstr>Приятного прослушивания!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ladov</dc:creator>
  <cp:lastModifiedBy>ladov</cp:lastModifiedBy>
  <cp:revision>18</cp:revision>
  <dcterms:created xsi:type="dcterms:W3CDTF">2020-04-06T14:21:48Z</dcterms:created>
  <dcterms:modified xsi:type="dcterms:W3CDTF">2020-04-10T16:26:53Z</dcterms:modified>
</cp:coreProperties>
</file>