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0CC1D76-76B2-4474-A5CA-0CE3C97076A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C3E72A-2824-48DF-ADB8-205BB30FBE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819472"/>
            <a:ext cx="7772400" cy="4267200"/>
          </a:xfrm>
        </p:spPr>
        <p:txBody>
          <a:bodyPr/>
          <a:lstStyle/>
          <a:p>
            <a:r>
              <a:rPr lang="ru-RU" dirty="0"/>
              <a:t>Математика</a:t>
            </a:r>
            <a:br>
              <a:rPr lang="ru-RU" dirty="0"/>
            </a:b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Сочетательное свойство умножения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3 класс</a:t>
            </a:r>
          </a:p>
          <a:p>
            <a:r>
              <a:rPr lang="ru-RU" b="1" dirty="0">
                <a:solidFill>
                  <a:srgbClr val="002060"/>
                </a:solidFill>
              </a:rPr>
              <a:t>Составила учитель начальных классов: Морозова С.И.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BD29D0-F80E-426E-A369-E901E69A97D3}"/>
              </a:ext>
            </a:extLst>
          </p:cNvPr>
          <p:cNvSpPr txBox="1"/>
          <p:nvPr/>
        </p:nvSpPr>
        <p:spPr>
          <a:xfrm>
            <a:off x="2483768" y="350572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Перспективная начальная школа</a:t>
            </a:r>
          </a:p>
        </p:txBody>
      </p:sp>
    </p:spTree>
    <p:extLst>
      <p:ext uri="{BB962C8B-B14F-4D97-AF65-F5344CB8AC3E}">
        <p14:creationId xmlns:p14="http://schemas.microsoft.com/office/powerpoint/2010/main" val="376227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Аня  купила  3  ручки  по  35 рублей  и  7  тетрадей  по  12 рублей. Сколько  денег  заплатила Аня  за  покупку?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0976" y="2944859"/>
            <a:ext cx="80574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ручки -? 3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35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?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тетради ? 7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12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 35 ∙ 3 = 105 (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заплатили за ручки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 12 ∙ 7 = 84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заплатили за тетради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105 + 84 = 189 (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Ответ: 189 рублей заплатила Аня за покупку.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3200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4860032" y="3085526"/>
            <a:ext cx="216024" cy="84752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8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33256"/>
          </a:xfrm>
        </p:spPr>
        <p:txBody>
          <a:bodyPr/>
          <a:lstStyle/>
          <a:p>
            <a:pPr algn="l"/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Вычисли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85кг 19г + 847кг 654г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54см 3мм – 28см 9мм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3ч 30мин + 60мин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4т 309кг – 2т 099кг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5т 3ц ∙ 3</a:t>
            </a:r>
          </a:p>
        </p:txBody>
      </p:sp>
    </p:spTree>
    <p:extLst>
      <p:ext uri="{BB962C8B-B14F-4D97-AF65-F5344CB8AC3E}">
        <p14:creationId xmlns:p14="http://schemas.microsoft.com/office/powerpoint/2010/main" val="22547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5689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Найди периметр прямоугольника, если его длина 4см, а ширина в 6 раз больше.</a:t>
            </a:r>
            <a:b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60" y="2900363"/>
            <a:ext cx="882892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56451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928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28803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Х : 7 = 9</a:t>
            </a: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Х = 9 ∙ 7</a:t>
            </a:r>
          </a:p>
          <a:p>
            <a:r>
              <a:rPr lang="ru-RU" sz="5400" b="1" u="sng" dirty="0">
                <a:latin typeface="Times New Roman" pitchFamily="18" charset="0"/>
                <a:cs typeface="Times New Roman" pitchFamily="18" charset="0"/>
              </a:rPr>
              <a:t>Х = 63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63 : 7 = 9</a:t>
            </a: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  9 = 9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43201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32 ∙ х = 32</a:t>
            </a: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Х = 32 : 32</a:t>
            </a:r>
          </a:p>
          <a:p>
            <a:r>
              <a:rPr lang="ru-RU" sz="5400" b="1" u="sng" dirty="0">
                <a:latin typeface="Times New Roman" pitchFamily="18" charset="0"/>
                <a:cs typeface="Times New Roman" pitchFamily="18" charset="0"/>
              </a:rPr>
              <a:t>Х = 1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32 ∙ 1 = 32</a:t>
            </a: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  32 = 32</a:t>
            </a:r>
          </a:p>
        </p:txBody>
      </p:sp>
    </p:spTree>
    <p:extLst>
      <p:ext uri="{BB962C8B-B14F-4D97-AF65-F5344CB8AC3E}">
        <p14:creationId xmlns:p14="http://schemas.microsoft.com/office/powerpoint/2010/main" val="284986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64</TotalTime>
  <Words>196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Математика Сочетательное свойство умножения</vt:lpstr>
      <vt:lpstr>Презентация PowerPoint</vt:lpstr>
      <vt:lpstr>Вычисли 85кг 19г + 847кг 654г 54см 3мм – 28см 9мм 3ч 30мин + 60мин 4т 309кг – 2т 099кг 5т 3ц ∙ 3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Сочетательное свойство умножения</dc:title>
  <dc:creator>VIP</dc:creator>
  <cp:lastModifiedBy>DELL</cp:lastModifiedBy>
  <cp:revision>8</cp:revision>
  <dcterms:created xsi:type="dcterms:W3CDTF">2013-11-13T14:54:52Z</dcterms:created>
  <dcterms:modified xsi:type="dcterms:W3CDTF">2020-04-09T22:14:41Z</dcterms:modified>
</cp:coreProperties>
</file>