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246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gif"/><Relationship Id="rId3" Type="http://schemas.openxmlformats.org/officeDocument/2006/relationships/hyperlink" Target="http://www.thebabochka.ru/uploads/photos/194238200911184.jpg" TargetMode="External"/><Relationship Id="rId7" Type="http://schemas.openxmlformats.org/officeDocument/2006/relationships/image" Target="../media/image9.png"/><Relationship Id="rId12" Type="http://schemas.openxmlformats.org/officeDocument/2006/relationships/image" Target="../media/image14.gif"/><Relationship Id="rId2" Type="http://schemas.openxmlformats.org/officeDocument/2006/relationships/image" Target="../media/image6.png"/><Relationship Id="rId16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gif"/><Relationship Id="rId5" Type="http://schemas.openxmlformats.org/officeDocument/2006/relationships/image" Target="http://www.thebabochka.ru/uploads/photos/194238200911184.jpg" TargetMode="External"/><Relationship Id="rId15" Type="http://schemas.openxmlformats.org/officeDocument/2006/relationships/image" Target="../media/image17.gif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png"/><Relationship Id="rId14" Type="http://schemas.openxmlformats.org/officeDocument/2006/relationships/image" Target="../media/image1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Цвета по английски с переводом, произношением и транскрипцией на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3116"/>
            <a:ext cx="2095500" cy="2076450"/>
          </a:xfrm>
          <a:prstGeom prst="rect">
            <a:avLst/>
          </a:prstGeom>
          <a:noFill/>
        </p:spPr>
      </p:pic>
      <p:pic>
        <p:nvPicPr>
          <p:cNvPr id="1036" name="Picture 12" descr="Beautiful bright red rose. Tattoo artwork. Nature and botany theme ..."/>
          <p:cNvPicPr>
            <a:picLocks noChangeAspect="1" noChangeArrowheads="1"/>
          </p:cNvPicPr>
          <p:nvPr/>
        </p:nvPicPr>
        <p:blipFill>
          <a:blip r:embed="rId3" cstate="print"/>
          <a:srcRect l="13535" t="15924" r="6945" b="23566"/>
          <a:stretch>
            <a:fillRect/>
          </a:stretch>
        </p:blipFill>
        <p:spPr bwMode="auto">
          <a:xfrm>
            <a:off x="5429256" y="4857760"/>
            <a:ext cx="1928826" cy="1559476"/>
          </a:xfrm>
          <a:prstGeom prst="rect">
            <a:avLst/>
          </a:prstGeom>
          <a:noFill/>
        </p:spPr>
      </p:pic>
      <p:pic>
        <p:nvPicPr>
          <p:cNvPr id="1038" name="Picture 14" descr="Зеленый цвет в психологии"/>
          <p:cNvPicPr>
            <a:picLocks noChangeAspect="1" noChangeArrowheads="1"/>
          </p:cNvPicPr>
          <p:nvPr/>
        </p:nvPicPr>
        <p:blipFill>
          <a:blip r:embed="rId4"/>
          <a:srcRect l="24000" t="3750" r="6999" b="13749"/>
          <a:stretch>
            <a:fillRect/>
          </a:stretch>
        </p:blipFill>
        <p:spPr bwMode="auto">
          <a:xfrm>
            <a:off x="857224" y="5286364"/>
            <a:ext cx="1643074" cy="1571636"/>
          </a:xfrm>
          <a:prstGeom prst="rect">
            <a:avLst/>
          </a:prstGeom>
          <a:noFill/>
        </p:spPr>
      </p:pic>
      <p:pic>
        <p:nvPicPr>
          <p:cNvPr id="1042" name="Picture 18" descr="Купить Квитка в Киеве, цены и отзывы в интернет-магазине Софтлист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4429132"/>
            <a:ext cx="2162156" cy="216215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428728" y="142852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Посади бабочку на цветочек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32" name="Picture 8" descr="Тематическая подборка игр для детей раннего возраста"/>
          <p:cNvPicPr>
            <a:picLocks noChangeAspect="1" noChangeArrowheads="1"/>
          </p:cNvPicPr>
          <p:nvPr/>
        </p:nvPicPr>
        <p:blipFill>
          <a:blip r:embed="rId6"/>
          <a:srcRect l="53263" t="52857" r="6557" b="6179"/>
          <a:stretch>
            <a:fillRect/>
          </a:stretch>
        </p:blipFill>
        <p:spPr bwMode="auto">
          <a:xfrm rot="16707712">
            <a:off x="7069734" y="3247042"/>
            <a:ext cx="2081638" cy="1500716"/>
          </a:xfrm>
          <a:prstGeom prst="rect">
            <a:avLst/>
          </a:prstGeom>
          <a:noFill/>
        </p:spPr>
      </p:pic>
      <p:pic>
        <p:nvPicPr>
          <p:cNvPr id="1026" name="Picture 2" descr="Тематическая подборка игр для детей раннего возраста"/>
          <p:cNvPicPr>
            <a:picLocks noChangeAspect="1" noChangeArrowheads="1"/>
          </p:cNvPicPr>
          <p:nvPr/>
        </p:nvPicPr>
        <p:blipFill>
          <a:blip r:embed="rId6"/>
          <a:srcRect l="7444" r="50376" b="50877"/>
          <a:stretch>
            <a:fillRect/>
          </a:stretch>
        </p:blipFill>
        <p:spPr bwMode="auto">
          <a:xfrm rot="6473598">
            <a:off x="308483" y="394789"/>
            <a:ext cx="2071702" cy="1706108"/>
          </a:xfrm>
          <a:prstGeom prst="rect">
            <a:avLst/>
          </a:prstGeom>
          <a:noFill/>
        </p:spPr>
      </p:pic>
      <p:pic>
        <p:nvPicPr>
          <p:cNvPr id="1030" name="Picture 6" descr="Тематическая подборка игр для детей раннего возраста"/>
          <p:cNvPicPr>
            <a:picLocks noChangeAspect="1" noChangeArrowheads="1"/>
          </p:cNvPicPr>
          <p:nvPr/>
        </p:nvPicPr>
        <p:blipFill>
          <a:blip r:embed="rId6"/>
          <a:srcRect l="7781" t="52858" r="52857"/>
          <a:stretch>
            <a:fillRect/>
          </a:stretch>
        </p:blipFill>
        <p:spPr bwMode="auto">
          <a:xfrm rot="13396591">
            <a:off x="6762540" y="491392"/>
            <a:ext cx="2158971" cy="1828433"/>
          </a:xfrm>
          <a:prstGeom prst="rect">
            <a:avLst/>
          </a:prstGeom>
          <a:noFill/>
        </p:spPr>
      </p:pic>
      <p:pic>
        <p:nvPicPr>
          <p:cNvPr id="1028" name="Picture 4" descr="Тематическая подборка игр для детей раннего возраста"/>
          <p:cNvPicPr>
            <a:picLocks noChangeAspect="1" noChangeArrowheads="1"/>
          </p:cNvPicPr>
          <p:nvPr/>
        </p:nvPicPr>
        <p:blipFill>
          <a:blip r:embed="rId6"/>
          <a:srcRect l="53035" r="6946" b="51563"/>
          <a:stretch>
            <a:fillRect/>
          </a:stretch>
        </p:blipFill>
        <p:spPr bwMode="auto">
          <a:xfrm rot="13719690">
            <a:off x="3906352" y="1034401"/>
            <a:ext cx="2144102" cy="1835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86679E-6 L 0.55782 0.632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" y="3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17484E-6 L -0.59965 -0.1038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-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16559E-6 L -0.06024 0.5087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" y="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9 0.06406 L -0.61754 0.6096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" y="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Тематическая подборка игр для детей раннего возраста"/>
          <p:cNvPicPr>
            <a:picLocks noChangeAspect="1" noChangeArrowheads="1"/>
          </p:cNvPicPr>
          <p:nvPr/>
        </p:nvPicPr>
        <p:blipFill>
          <a:blip r:embed="rId2"/>
          <a:srcRect l="7444" t="7015" r="72713" b="51896"/>
          <a:stretch>
            <a:fillRect/>
          </a:stretch>
        </p:blipFill>
        <p:spPr bwMode="auto">
          <a:xfrm rot="10800000" flipH="1" flipV="1">
            <a:off x="285720" y="142852"/>
            <a:ext cx="2000265" cy="2928958"/>
          </a:xfrm>
          <a:prstGeom prst="rect">
            <a:avLst/>
          </a:prstGeom>
          <a:noFill/>
        </p:spPr>
      </p:pic>
      <p:pic>
        <p:nvPicPr>
          <p:cNvPr id="5" name="Picture 2" descr="Тематическая подборка игр для детей раннего возраста"/>
          <p:cNvPicPr>
            <a:picLocks noChangeAspect="1" noChangeArrowheads="1"/>
          </p:cNvPicPr>
          <p:nvPr/>
        </p:nvPicPr>
        <p:blipFill>
          <a:blip r:embed="rId2"/>
          <a:srcRect l="27287" t="7015" r="53579" b="50894"/>
          <a:stretch>
            <a:fillRect/>
          </a:stretch>
        </p:blipFill>
        <p:spPr bwMode="auto">
          <a:xfrm rot="10800000" flipH="1" flipV="1">
            <a:off x="7000892" y="3571876"/>
            <a:ext cx="1928826" cy="3000396"/>
          </a:xfrm>
          <a:prstGeom prst="rect">
            <a:avLst/>
          </a:prstGeom>
          <a:noFill/>
        </p:spPr>
      </p:pic>
      <p:pic>
        <p:nvPicPr>
          <p:cNvPr id="6" name="Picture 6" descr="Тематическая подборка игр для детей раннего возраста"/>
          <p:cNvPicPr>
            <a:picLocks noChangeAspect="1" noChangeArrowheads="1"/>
          </p:cNvPicPr>
          <p:nvPr/>
        </p:nvPicPr>
        <p:blipFill>
          <a:blip r:embed="rId2"/>
          <a:srcRect l="7781" t="54672" r="73350" b="7697"/>
          <a:stretch>
            <a:fillRect/>
          </a:stretch>
        </p:blipFill>
        <p:spPr bwMode="auto">
          <a:xfrm>
            <a:off x="1357290" y="3714728"/>
            <a:ext cx="2228936" cy="3143272"/>
          </a:xfrm>
          <a:prstGeom prst="rect">
            <a:avLst/>
          </a:prstGeom>
          <a:noFill/>
        </p:spPr>
      </p:pic>
      <p:pic>
        <p:nvPicPr>
          <p:cNvPr id="8" name="Picture 6" descr="Тематическая подборка игр для детей раннего возраста"/>
          <p:cNvPicPr>
            <a:picLocks noChangeAspect="1" noChangeArrowheads="1"/>
          </p:cNvPicPr>
          <p:nvPr/>
        </p:nvPicPr>
        <p:blipFill>
          <a:blip r:embed="rId2"/>
          <a:srcRect l="26650" t="54672" r="53997" b="7697"/>
          <a:stretch>
            <a:fillRect/>
          </a:stretch>
        </p:blipFill>
        <p:spPr bwMode="auto">
          <a:xfrm>
            <a:off x="6572264" y="214290"/>
            <a:ext cx="2286016" cy="314327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143240" y="642918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Соедини бабочек по цвету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08 0.00185 L -0.52066 -0.50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" y="-2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019E-7 L 0.33212 -0.501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" y="-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r="77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-main-pic" descr="Картинка 13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36170" y="476672"/>
            <a:ext cx="2418793" cy="320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8240">
            <a:off x="4458797" y="5449459"/>
            <a:ext cx="31877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5" y="4869160"/>
            <a:ext cx="540567" cy="578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4869160"/>
            <a:ext cx="720080" cy="434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D:\картинки, анимации\анимации животных\B_Fly07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24328" y="5048532"/>
            <a:ext cx="1230635" cy="1105361"/>
          </a:xfrm>
          <a:prstGeom prst="rect">
            <a:avLst/>
          </a:prstGeom>
          <a:noFill/>
        </p:spPr>
      </p:pic>
      <p:pic>
        <p:nvPicPr>
          <p:cNvPr id="8" name="Picture 3" descr="D:\картинки, анимации\анимации животных\B_Fly07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53041" y="5883901"/>
            <a:ext cx="1070297" cy="961345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088" y="143297"/>
            <a:ext cx="1837624" cy="1701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575"/>
          <a:stretch/>
        </p:blipFill>
        <p:spPr>
          <a:xfrm>
            <a:off x="-225553" y="0"/>
            <a:ext cx="9369553" cy="684524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8981784">
            <a:off x="6190433" y="2580117"/>
            <a:ext cx="1684571" cy="123668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57910">
            <a:off x="2889078" y="707068"/>
            <a:ext cx="2500042" cy="193753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652950">
            <a:off x="103611" y="4553647"/>
            <a:ext cx="1477733" cy="132822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8986534">
            <a:off x="7403030" y="301434"/>
            <a:ext cx="1268131" cy="11398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73838"/>
            <a:ext cx="1069850" cy="8712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8116" y="1395910"/>
            <a:ext cx="1069850" cy="87125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844752">
            <a:off x="4067477" y="4161961"/>
            <a:ext cx="1295400" cy="136207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1845" y="236230"/>
            <a:ext cx="1069850" cy="87125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857488" y="0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Угадай насекомых!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45761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Стрелка вправо 3"/>
          <p:cNvSpPr/>
          <p:nvPr/>
        </p:nvSpPr>
        <p:spPr>
          <a:xfrm rot="10800000">
            <a:off x="4283968" y="3366424"/>
            <a:ext cx="1440160" cy="50405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6029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11</Words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Люда</dc:creator>
  <cp:lastModifiedBy>Люда</cp:lastModifiedBy>
  <cp:revision>3</cp:revision>
  <dcterms:created xsi:type="dcterms:W3CDTF">2020-04-09T13:54:17Z</dcterms:created>
  <dcterms:modified xsi:type="dcterms:W3CDTF">2020-04-09T14:22:59Z</dcterms:modified>
</cp:coreProperties>
</file>