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400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497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1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082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555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339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76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80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64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997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89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89615-8157-4EDA-9197-3B03DF3D9D1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B16A5-520B-482A-BE3B-81F30D66B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279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41624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Дидактическая игра на </a:t>
            </a:r>
            <a:r>
              <a:rPr lang="ru-RU" sz="2800" b="1" smtClean="0">
                <a:solidFill>
                  <a:srgbClr val="002060"/>
                </a:solidFill>
              </a:rPr>
              <a:t>развитие внимания «</a:t>
            </a:r>
            <a:r>
              <a:rPr lang="ru-RU" sz="2800" b="1" smtClean="0">
                <a:solidFill>
                  <a:srgbClr val="002060"/>
                </a:solidFill>
              </a:rPr>
              <a:t>Сравни картинки».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0" y="1160060"/>
            <a:ext cx="3406917" cy="476306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999" y="1160060"/>
            <a:ext cx="3406917" cy="47630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500" y="1160060"/>
            <a:ext cx="3406917" cy="476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19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73" y="810609"/>
            <a:ext cx="3787183" cy="52947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660" y="860967"/>
            <a:ext cx="3693385" cy="51516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816" y="860967"/>
            <a:ext cx="3591566" cy="502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14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04" y="631013"/>
            <a:ext cx="3895427" cy="54410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199" y="631013"/>
            <a:ext cx="3915965" cy="54697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532" y="631013"/>
            <a:ext cx="3894634" cy="544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410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2" y="1147762"/>
            <a:ext cx="3608346" cy="50537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429" y="1147762"/>
            <a:ext cx="3608346" cy="50537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503" y="1147762"/>
            <a:ext cx="3555593" cy="50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049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075" y="1286468"/>
            <a:ext cx="5643959" cy="40257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04" y="1286468"/>
            <a:ext cx="5636065" cy="402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6532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</Words>
  <Application>Microsoft Office PowerPoint</Application>
  <PresentationFormat>Широкоэкранный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Дидактическая игра на развитие внимания «Сравни картинки».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 картинки.</dc:title>
  <dc:creator>user</dc:creator>
  <cp:lastModifiedBy>user</cp:lastModifiedBy>
  <cp:revision>10</cp:revision>
  <dcterms:created xsi:type="dcterms:W3CDTF">2020-04-10T10:46:45Z</dcterms:created>
  <dcterms:modified xsi:type="dcterms:W3CDTF">2020-04-10T11:01:52Z</dcterms:modified>
</cp:coreProperties>
</file>