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1" r:id="rId9"/>
    <p:sldId id="262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710" autoAdjust="0"/>
  </p:normalViewPr>
  <p:slideViewPr>
    <p:cSldViewPr>
      <p:cViewPr>
        <p:scale>
          <a:sx n="60" d="100"/>
          <a:sy n="60" d="100"/>
        </p:scale>
        <p:origin x="-164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35373-1EAE-4458-8139-7D6DB205BAA5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BAFB5-9942-4A75-BC8A-A8E05ECD52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9F8F1-89E4-46C0-988B-661CB062C5C7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AAE3A-BEC3-41B1-9F5E-345E41B77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Открыть </a:t>
            </a:r>
            <a:r>
              <a:rPr lang="ru-RU" dirty="0" err="1" smtClean="0"/>
              <a:t>Дневник.ру</a:t>
            </a:r>
            <a:endParaRPr lang="ru-RU" dirty="0" smtClean="0"/>
          </a:p>
          <a:p>
            <a:r>
              <a:rPr lang="ru-RU" dirty="0" smtClean="0"/>
              <a:t>К уроку 11.04 прикреплен</a:t>
            </a:r>
            <a:r>
              <a:rPr lang="ru-RU" baseline="0" dirty="0" smtClean="0"/>
              <a:t> файл «Технологии обработки текстовой информации</a:t>
            </a:r>
            <a:r>
              <a:rPr lang="en-US" baseline="0" dirty="0" smtClean="0"/>
              <a:t>.</a:t>
            </a:r>
            <a:r>
              <a:rPr lang="en-US" baseline="0" dirty="0" err="1" smtClean="0"/>
              <a:t>pdf</a:t>
            </a:r>
            <a:r>
              <a:rPr lang="ru-RU" baseline="0" dirty="0" smtClean="0"/>
              <a:t>»</a:t>
            </a:r>
          </a:p>
          <a:p>
            <a:r>
              <a:rPr lang="ru-RU" baseline="0" dirty="0" smtClean="0"/>
              <a:t>Желательно, чтобы материал касался автоматизации. А так же, чтобы источником информации был проверенным (например, учебник, научная статья и т.д.).</a:t>
            </a:r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AAE3A-BEC3-41B1-9F5E-345E41B771B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Пункт меню Разметка</a:t>
            </a:r>
          </a:p>
          <a:p>
            <a:r>
              <a:rPr lang="ru-RU" dirty="0" smtClean="0"/>
              <a:t>Поля</a:t>
            </a:r>
          </a:p>
          <a:p>
            <a:r>
              <a:rPr lang="ru-RU" dirty="0" smtClean="0"/>
              <a:t>Настраиваемые поля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AAE3A-BEC3-41B1-9F5E-345E41B771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Пункт меню Главная</a:t>
            </a:r>
          </a:p>
          <a:p>
            <a:r>
              <a:rPr lang="ru-RU" dirty="0" smtClean="0"/>
              <a:t>Открыть</a:t>
            </a:r>
            <a:r>
              <a:rPr lang="ru-RU" baseline="0" dirty="0" smtClean="0"/>
              <a:t> окно шрифт</a:t>
            </a:r>
          </a:p>
          <a:p>
            <a:r>
              <a:rPr lang="ru-RU" baseline="0" dirty="0" smtClean="0"/>
              <a:t>Выбрать шрифт, начертание, размер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AAE3A-BEC3-41B1-9F5E-345E41B771B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Пункт меню Главная</a:t>
            </a:r>
          </a:p>
          <a:p>
            <a:r>
              <a:rPr lang="ru-RU" dirty="0" smtClean="0"/>
              <a:t>Открыть</a:t>
            </a:r>
            <a:r>
              <a:rPr lang="ru-RU" baseline="0" dirty="0" smtClean="0"/>
              <a:t> окно абзац</a:t>
            </a:r>
          </a:p>
          <a:p>
            <a:r>
              <a:rPr lang="ru-RU" baseline="0" dirty="0" smtClean="0"/>
              <a:t>Настроить выравнивание, отступ слева, справа, первая строка, интервал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AAE3A-BEC3-41B1-9F5E-345E41B771B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Выделить текст ссылки</a:t>
            </a:r>
          </a:p>
          <a:p>
            <a:r>
              <a:rPr lang="ru-RU" dirty="0" smtClean="0"/>
              <a:t>Вызвать контекстное меню. Далее выбрать пункт меню гиперссылка.</a:t>
            </a:r>
          </a:p>
          <a:p>
            <a:r>
              <a:rPr lang="ru-RU" dirty="0" smtClean="0"/>
              <a:t>Окно Вставка гиперссылки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AAE3A-BEC3-41B1-9F5E-345E41B771B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A0D21DC-573D-4215-B51C-A168273CC94C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C4FCBE1-1AC1-4626-A0CF-9C5ABD70A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nataliyakechkina@yandex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sepravilno.com/tools/references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Технологии обработки текстовой информации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00108"/>
            <a:ext cx="8572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/>
              <a:t>§ 9.3 – 9.6</a:t>
            </a:r>
          </a:p>
          <a:p>
            <a:pPr algn="ctr">
              <a:buNone/>
            </a:pPr>
            <a:r>
              <a:rPr lang="ru-RU" sz="3200" dirty="0" smtClean="0"/>
              <a:t>Создать текстовый документ</a:t>
            </a:r>
          </a:p>
          <a:p>
            <a:pPr algn="ctr">
              <a:buNone/>
            </a:pPr>
            <a:r>
              <a:rPr lang="ru-RU" sz="3200" dirty="0" smtClean="0"/>
              <a:t>Оформить в соответствии с требованиями</a:t>
            </a:r>
          </a:p>
          <a:p>
            <a:pPr algn="ctr">
              <a:buNone/>
            </a:pPr>
            <a:r>
              <a:rPr lang="ru-RU" sz="3200" dirty="0" smtClean="0"/>
              <a:t> </a:t>
            </a:r>
            <a:r>
              <a:rPr lang="ru-RU" sz="3200" b="1" dirty="0" smtClean="0"/>
              <a:t>ОТПРАВИТЬ НА ПРОВЕРКУ:</a:t>
            </a:r>
          </a:p>
          <a:p>
            <a:pPr marL="624078" indent="-514350" algn="just">
              <a:buAutoNum type="arabicPeriod"/>
            </a:pPr>
            <a:r>
              <a:rPr lang="ru-RU" sz="3200" dirty="0" smtClean="0"/>
              <a:t>Через </a:t>
            </a:r>
            <a:r>
              <a:rPr lang="ru-RU" sz="3200" dirty="0" err="1" smtClean="0"/>
              <a:t>дневник.ру</a:t>
            </a:r>
            <a:endParaRPr lang="ru-RU" sz="3200" dirty="0" smtClean="0"/>
          </a:p>
          <a:p>
            <a:pPr marL="624078" indent="-514350" algn="just">
              <a:buAutoNum type="arabicPeriod"/>
            </a:pPr>
            <a:r>
              <a:rPr lang="ru-RU" sz="3200" dirty="0" smtClean="0"/>
              <a:t>По </a:t>
            </a:r>
            <a:r>
              <a:rPr lang="en-US" sz="3200" dirty="0" smtClean="0"/>
              <a:t>e-mail</a:t>
            </a:r>
            <a:r>
              <a:rPr lang="ru-RU" sz="3200" dirty="0" smtClean="0"/>
              <a:t> </a:t>
            </a:r>
            <a:r>
              <a:rPr lang="en-US" sz="3200" dirty="0" smtClean="0">
                <a:hlinkClick r:id="rId2"/>
              </a:rPr>
              <a:t>nataliyakechkina@yandex.ru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500066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1785950"/>
          </a:xfrm>
        </p:spPr>
        <p:txBody>
          <a:bodyPr>
            <a:normAutofit lnSpcReduction="10000"/>
          </a:bodyPr>
          <a:lstStyle/>
          <a:p>
            <a:pPr marL="0" indent="432000" algn="just">
              <a:buNone/>
            </a:pPr>
            <a:r>
              <a:rPr lang="ru-RU" sz="2400" dirty="0" smtClean="0"/>
              <a:t>Подобрать информацию в сети Интернет по теме в соответствии со своим вариантом.</a:t>
            </a:r>
          </a:p>
          <a:p>
            <a:pPr marL="0" indent="432000" algn="just">
              <a:buNone/>
            </a:pPr>
            <a:r>
              <a:rPr lang="ru-RU" sz="2400" dirty="0" smtClean="0"/>
              <a:t>Оформить текст в виде небольшого сообщения (не более 0,5 страницы). Требования к оформлении представлены в файле.</a:t>
            </a:r>
          </a:p>
          <a:p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2" y="2857496"/>
          <a:ext cx="8572528" cy="3862009"/>
        </p:xfrm>
        <a:graphic>
          <a:graphicData uri="http://schemas.openxmlformats.org/drawingml/2006/table">
            <a:tbl>
              <a:tblPr/>
              <a:tblGrid>
                <a:gridCol w="4286264"/>
                <a:gridCol w="4286264"/>
              </a:tblGrid>
              <a:tr h="148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 ученика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1. Математическое моделирование (определение, примеры)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Андрианова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Ульяна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Маслова Мария, Феофанов Никита, Одинцов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Андрей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2. Процессное моделирование (определение, примеры)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Барскова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Александра,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Мишхожева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Камилла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Юдин Иван, Пестова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Светлана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3. Нейронные сети (определение, примеры)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Данилов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Никита, Никитина Мария, Бачков Никита, Силаева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Дарья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4. Метод графов при автоматизации … (определение, примеры)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Кондратьев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Андрей,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Нуриддинова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Диана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Бойко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Евгения, Смирнов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Дмитрий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5. Генетические алгоритмы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Лукашина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Маргарита, Панин Никита, Гаврилов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Артём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6. Муравьиные алгоритмы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Мамонов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Дмитрий,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Сульдина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Елизавета, Ермолаева Влада, Хохлова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Полина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 l="28587" r="12664" b="3125"/>
          <a:stretch>
            <a:fillRect/>
          </a:stretch>
        </p:blipFill>
        <p:spPr bwMode="auto">
          <a:xfrm>
            <a:off x="5065701" y="857232"/>
            <a:ext cx="400689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500066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Требования к оформлению</a:t>
            </a:r>
            <a:br>
              <a:rPr lang="ru-RU" sz="2400" dirty="0" smtClean="0"/>
            </a:br>
            <a:r>
              <a:rPr lang="ru-RU" sz="2400" dirty="0" smtClean="0"/>
              <a:t>поля страницы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214422"/>
            <a:ext cx="37052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928794" y="1357298"/>
            <a:ext cx="1143008" cy="4286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 r="25438"/>
          <a:stretch>
            <a:fillRect/>
          </a:stretch>
        </p:blipFill>
        <p:spPr bwMode="auto">
          <a:xfrm>
            <a:off x="500034" y="2143127"/>
            <a:ext cx="36433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885897" y="2643193"/>
            <a:ext cx="428628" cy="64294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862407"/>
            <a:ext cx="4191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трелка вправо 8"/>
          <p:cNvSpPr/>
          <p:nvPr/>
        </p:nvSpPr>
        <p:spPr>
          <a:xfrm rot="7005475">
            <a:off x="1886995" y="2083974"/>
            <a:ext cx="752234" cy="20952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4290437">
            <a:off x="1647037" y="3805363"/>
            <a:ext cx="1209623" cy="25056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7224" y="4576787"/>
            <a:ext cx="4071966" cy="57150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3799" y="571480"/>
            <a:ext cx="7334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86380" y="642918"/>
            <a:ext cx="6191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6215074" y="3429000"/>
            <a:ext cx="1143008" cy="2143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3857628"/>
            <a:ext cx="3619506" cy="293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 flipV="1">
            <a:off x="5286380" y="5357826"/>
            <a:ext cx="1357322" cy="107157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8005366">
            <a:off x="6077931" y="3822978"/>
            <a:ext cx="749674" cy="14175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5230437">
            <a:off x="5653095" y="4756617"/>
            <a:ext cx="923366" cy="130847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28550" t="15346" r="33565" b="21875"/>
          <a:stretch>
            <a:fillRect/>
          </a:stretch>
        </p:blipFill>
        <p:spPr bwMode="auto">
          <a:xfrm>
            <a:off x="142844" y="3143248"/>
            <a:ext cx="3450469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428736"/>
            <a:ext cx="4476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4929222" cy="8572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Требования к оформлению</a:t>
            </a:r>
            <a:br>
              <a:rPr lang="ru-RU" sz="2400" dirty="0" smtClean="0"/>
            </a:br>
            <a:r>
              <a:rPr lang="ru-RU" sz="2400" dirty="0" smtClean="0"/>
              <a:t>стиль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71612"/>
            <a:ext cx="785818" cy="4286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2500306"/>
            <a:ext cx="285752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929963">
            <a:off x="1416319" y="2092472"/>
            <a:ext cx="2876001" cy="34594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7862" y="642918"/>
            <a:ext cx="3543294" cy="3873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трелка вправо 9"/>
          <p:cNvSpPr/>
          <p:nvPr/>
        </p:nvSpPr>
        <p:spPr>
          <a:xfrm rot="20234164">
            <a:off x="4687628" y="2314524"/>
            <a:ext cx="940329" cy="26999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1928802"/>
            <a:ext cx="928694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15206" y="1500174"/>
            <a:ext cx="928694" cy="2143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86776" y="1928802"/>
            <a:ext cx="500066" cy="2143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3799" y="571480"/>
            <a:ext cx="7334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3000372"/>
            <a:ext cx="6191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1714480" y="5929330"/>
            <a:ext cx="1643074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00489" y="3181515"/>
            <a:ext cx="4414849" cy="360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Стрелка вправо 17"/>
          <p:cNvSpPr/>
          <p:nvPr/>
        </p:nvSpPr>
        <p:spPr>
          <a:xfrm rot="18846654">
            <a:off x="3241527" y="5063022"/>
            <a:ext cx="1793846" cy="26462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15140" y="3500438"/>
            <a:ext cx="785818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00496" y="4143380"/>
            <a:ext cx="928694" cy="2143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857884" y="4143380"/>
            <a:ext cx="928694" cy="2143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15206" y="4500570"/>
            <a:ext cx="642942" cy="252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 l="28550" t="15346" r="33565" b="21875"/>
          <a:stretch>
            <a:fillRect/>
          </a:stretch>
        </p:blipFill>
        <p:spPr bwMode="auto">
          <a:xfrm>
            <a:off x="5693531" y="642918"/>
            <a:ext cx="3450469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736"/>
            <a:ext cx="64103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4929222" cy="8572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Требования к оформлению</a:t>
            </a:r>
            <a:br>
              <a:rPr lang="ru-RU" sz="2400" dirty="0" smtClean="0"/>
            </a:br>
            <a:r>
              <a:rPr lang="ru-RU" sz="2400" dirty="0" smtClean="0"/>
              <a:t>абзац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71612"/>
            <a:ext cx="785818" cy="4286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2500306"/>
            <a:ext cx="285752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757624">
            <a:off x="1350646" y="1969626"/>
            <a:ext cx="4972428" cy="21564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9299795">
            <a:off x="4231156" y="3153384"/>
            <a:ext cx="2136017" cy="26999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285992"/>
            <a:ext cx="3786214" cy="451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571472" y="3571876"/>
            <a:ext cx="1428760" cy="64294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3786190"/>
            <a:ext cx="1714512" cy="5000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4500570"/>
            <a:ext cx="1428760" cy="57150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4643446"/>
            <a:ext cx="1714512" cy="4286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2928934"/>
            <a:ext cx="1785950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3799" y="571480"/>
            <a:ext cx="7334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86776" y="714356"/>
            <a:ext cx="6191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3786190"/>
            <a:ext cx="3728313" cy="3043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5429256" y="4071942"/>
            <a:ext cx="1785950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9299795">
            <a:off x="7295136" y="3782417"/>
            <a:ext cx="1057124" cy="27457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5329246" cy="9286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 l="1923"/>
          <a:stretch>
            <a:fillRect/>
          </a:stretch>
        </p:blipFill>
        <p:spPr bwMode="auto">
          <a:xfrm>
            <a:off x="71406" y="1283077"/>
            <a:ext cx="3643338" cy="300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8201" b="35294"/>
          <a:stretch>
            <a:fillRect/>
          </a:stretch>
        </p:blipFill>
        <p:spPr bwMode="auto">
          <a:xfrm>
            <a:off x="3857620" y="5000636"/>
            <a:ext cx="399807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184229"/>
            <a:ext cx="4090994" cy="303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8089" y="2709876"/>
            <a:ext cx="3633067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4555815"/>
            <a:ext cx="3681411" cy="2159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139595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Учебники, учебные пособия в электронном виде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643538" y="642918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Учебники, учебные пособия в электронном виде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2282603"/>
            <a:ext cx="300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Статьи в электронных журналах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500958" y="5434628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Лекции неизвестных авторов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4282" y="420267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Статьи, заметки </a:t>
            </a:r>
            <a:r>
              <a:rPr lang="ru-RU" dirty="0" err="1" smtClean="0"/>
              <a:t>блогера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00166" y="3857628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X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15272" y="5143512"/>
            <a:ext cx="1214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C00000"/>
                </a:solidFill>
              </a:rPr>
              <a:t>X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4929222" cy="5715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Ссылки на литературу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1619896"/>
            <a:ext cx="2890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ГОСТ 7.1-2003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32" y="714356"/>
            <a:ext cx="54864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714752"/>
            <a:ext cx="5715008" cy="308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572132" y="3117835"/>
            <a:ext cx="34289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https://vsepravilno.com/tools/references/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23609" t="40039" r="23682" b="13086"/>
          <a:stretch>
            <a:fillRect/>
          </a:stretch>
        </p:blipFill>
        <p:spPr bwMode="auto">
          <a:xfrm>
            <a:off x="500035" y="2071678"/>
            <a:ext cx="68580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1986" y="3071810"/>
            <a:ext cx="35147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 r="75805" b="67578"/>
          <a:stretch>
            <a:fillRect/>
          </a:stretch>
        </p:blipFill>
        <p:spPr bwMode="auto">
          <a:xfrm>
            <a:off x="6204613" y="4643446"/>
            <a:ext cx="2939387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4929222" cy="285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Гиперссылка</a:t>
            </a:r>
            <a:endParaRPr lang="ru-RU" sz="24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42845" y="785794"/>
            <a:ext cx="6858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2845" y="1714488"/>
            <a:ext cx="3571900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5" y="4357694"/>
            <a:ext cx="2143140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4306276">
            <a:off x="-557482" y="3005379"/>
            <a:ext cx="2518099" cy="34717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7" y="3571876"/>
            <a:ext cx="714380" cy="64294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492885">
            <a:off x="3339430" y="4078961"/>
            <a:ext cx="1108330" cy="28592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143505" y="3286124"/>
            <a:ext cx="2714644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4855877"/>
            <a:ext cx="3661778" cy="200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7286644" y="4857760"/>
            <a:ext cx="500066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86644" y="6072206"/>
            <a:ext cx="1857356" cy="2857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3381542">
            <a:off x="7629343" y="5462306"/>
            <a:ext cx="957673" cy="30663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2157784">
            <a:off x="5796617" y="5794672"/>
            <a:ext cx="1517500" cy="35649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58082" y="857232"/>
            <a:ext cx="7334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71604" y="5786454"/>
            <a:ext cx="6191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366</TotalTime>
  <Words>293</Words>
  <Application>Microsoft Office PowerPoint</Application>
  <PresentationFormat>Экран (4:3)</PresentationFormat>
  <Paragraphs>61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Технологии обработки текстовой информации</vt:lpstr>
      <vt:lpstr>Слайд 2</vt:lpstr>
      <vt:lpstr>Задание</vt:lpstr>
      <vt:lpstr>Требования к оформлению поля страницы</vt:lpstr>
      <vt:lpstr>Требования к оформлению стиль</vt:lpstr>
      <vt:lpstr>Требования к оформлению абзац</vt:lpstr>
      <vt:lpstr>Источники информации</vt:lpstr>
      <vt:lpstr>Ссылки на литературу</vt:lpstr>
      <vt:lpstr>Гиперссылка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обработки текстовой информации</dc:title>
  <dc:creator>Наталия</dc:creator>
  <cp:lastModifiedBy>Наталия</cp:lastModifiedBy>
  <cp:revision>20</cp:revision>
  <dcterms:created xsi:type="dcterms:W3CDTF">2020-04-05T12:19:45Z</dcterms:created>
  <dcterms:modified xsi:type="dcterms:W3CDTF">2020-04-10T07:06:52Z</dcterms:modified>
</cp:coreProperties>
</file>