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Ракета ко дню космонавтики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к уроку технология</a:t>
            </a:r>
          </a:p>
          <a:p>
            <a:r>
              <a:rPr lang="ru-RU" dirty="0" smtClean="0"/>
              <a:t>2 г класс</a:t>
            </a:r>
          </a:p>
          <a:p>
            <a:r>
              <a:rPr lang="ru-RU" dirty="0" smtClean="0"/>
              <a:t>Учитель: Кожанова В. 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767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Спасибо за работу!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194" y="1988840"/>
            <a:ext cx="8229600" cy="2016224"/>
          </a:xfrm>
        </p:spPr>
        <p:txBody>
          <a:bodyPr/>
          <a:lstStyle/>
          <a:p>
            <a:pPr algn="ctr"/>
            <a:r>
              <a:rPr lang="ru-RU" dirty="0" smtClean="0"/>
              <a:t>Не забудьте отправить фото вашей поделки на проверку учителю!</a:t>
            </a:r>
            <a:endParaRPr lang="ru-RU" dirty="0"/>
          </a:p>
        </p:txBody>
      </p:sp>
      <p:pic>
        <p:nvPicPr>
          <p:cNvPr id="9218" name="Picture 2" descr="Одобрение, восторг | Смешные смайлики, Смешные плакаты, Смешные рож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068960"/>
            <a:ext cx="3808752" cy="345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29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un9-30.userapi.com/c858324/v858324181/1be534/pZYD5oRbHF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999"/>
            <a:ext cx="5112568" cy="682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577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96175"/>
            <a:ext cx="3106688" cy="608515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Из </a:t>
            </a:r>
            <a:r>
              <a:rPr lang="ru-RU" dirty="0"/>
              <a:t>прямоугольного листа делаем </a:t>
            </a:r>
            <a:r>
              <a:rPr lang="ru-RU" dirty="0" smtClean="0"/>
              <a:t>квадрат.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Складываем пополам 2 раза для образования вертикальных линий сгиба.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Складываем пополам для образования диагональной линии сгиба.</a:t>
            </a:r>
            <a:endParaRPr lang="ru-RU" dirty="0"/>
          </a:p>
        </p:txBody>
      </p:sp>
      <p:pic>
        <p:nvPicPr>
          <p:cNvPr id="2050" name="Picture 2" descr="https://sun9-9.userapi.com/c858324/v858324181/1be542/XAmPG4WaSF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24744"/>
            <a:ext cx="5247202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018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3466728" cy="13681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4. Сгибаем верхний уголок к диагональной линии сгиба.</a:t>
            </a:r>
            <a:endParaRPr lang="ru-RU" dirty="0"/>
          </a:p>
        </p:txBody>
      </p:sp>
      <p:pic>
        <p:nvPicPr>
          <p:cNvPr id="3074" name="Picture 2" descr="https://sun9-51.userapi.com/c858324/v858324181/1be549/MgZsBTzdZ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705" y="1945107"/>
            <a:ext cx="6249994" cy="468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311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01923"/>
            <a:ext cx="4059382" cy="197495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5.Сгибаем второй верхний уголок по рисунку.</a:t>
            </a:r>
            <a:endParaRPr lang="ru-RU" dirty="0"/>
          </a:p>
        </p:txBody>
      </p:sp>
      <p:pic>
        <p:nvPicPr>
          <p:cNvPr id="4098" name="Picture 2" descr="https://sun9-40.userapi.com/c858324/v858324181/1be557/v7RifzWW0I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6980659" cy="523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119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9"/>
            <a:ext cx="3106688" cy="18722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6. Сгибаем одну сторону так, чтобы линии сгиба совпадали.</a:t>
            </a:r>
            <a:endParaRPr lang="ru-RU" dirty="0"/>
          </a:p>
        </p:txBody>
      </p:sp>
      <p:pic>
        <p:nvPicPr>
          <p:cNvPr id="5122" name="Picture 2" descr="https://sun9-34.userapi.com/c858324/v858324181/1be55e/DVfn8nCKy2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006" y="1772816"/>
            <a:ext cx="6573358" cy="492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6228184" y="836712"/>
            <a:ext cx="0" cy="15121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6228184" y="4509120"/>
            <a:ext cx="100811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396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9"/>
            <a:ext cx="2890664" cy="15121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7. Сгибаем в обратную сторону (по линиям сгиба).</a:t>
            </a:r>
          </a:p>
        </p:txBody>
      </p:sp>
      <p:pic>
        <p:nvPicPr>
          <p:cNvPr id="6146" name="Picture 2" descr="https://sun9-67.userapi.com/c858324/v858324181/1be565/7wRXoGdVqW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978" y="1844824"/>
            <a:ext cx="6364058" cy="477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385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3024336" cy="44539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8. Вторую сторону сгибаем аналогично первой.</a:t>
            </a:r>
            <a:endParaRPr lang="ru-RU" dirty="0"/>
          </a:p>
        </p:txBody>
      </p:sp>
      <p:pic>
        <p:nvPicPr>
          <p:cNvPr id="7170" name="Picture 2" descr="https://sun9-13.userapi.com/c858324/v858324181/1be56c/T3CmDFGv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1"/>
            <a:ext cx="6334646" cy="474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672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1"/>
            <a:ext cx="4392488" cy="22322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9. Переворачиваем изделие.</a:t>
            </a:r>
          </a:p>
          <a:p>
            <a:pPr marL="0" indent="0">
              <a:buNone/>
            </a:pPr>
            <a:r>
              <a:rPr lang="ru-RU" dirty="0" smtClean="0"/>
              <a:t>10. Украшаем. </a:t>
            </a:r>
            <a:endParaRPr lang="ru-RU" dirty="0"/>
          </a:p>
        </p:txBody>
      </p:sp>
      <p:pic>
        <p:nvPicPr>
          <p:cNvPr id="8194" name="Picture 2" descr="https://sun9-26.userapi.com/c858324/v858324181/1be573/6gD6QRPEh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4748067" cy="355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30.userapi.com/c858324/v858324181/1be534/pZYD5oRbHF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476672"/>
            <a:ext cx="3616387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100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21</TotalTime>
  <Words>113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Ясность</vt:lpstr>
      <vt:lpstr>Ракета ко дню космонавтики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работу!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2020-04-10T19:15:12Z</dcterms:created>
  <dcterms:modified xsi:type="dcterms:W3CDTF">2020-04-10T19:47:21Z</dcterms:modified>
</cp:coreProperties>
</file>