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75" r:id="rId3"/>
    <p:sldId id="276" r:id="rId4"/>
    <p:sldId id="277" r:id="rId5"/>
    <p:sldId id="283" r:id="rId6"/>
    <p:sldId id="287" r:id="rId7"/>
    <p:sldId id="309" r:id="rId8"/>
    <p:sldId id="286" r:id="rId9"/>
    <p:sldId id="302" r:id="rId10"/>
    <p:sldId id="303" r:id="rId11"/>
    <p:sldId id="264" r:id="rId12"/>
    <p:sldId id="285" r:id="rId13"/>
    <p:sldId id="305" r:id="rId14"/>
    <p:sldId id="288" r:id="rId15"/>
    <p:sldId id="290" r:id="rId16"/>
    <p:sldId id="291" r:id="rId17"/>
    <p:sldId id="292" r:id="rId18"/>
    <p:sldId id="293" r:id="rId19"/>
    <p:sldId id="294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55" autoAdjust="0"/>
    <p:restoredTop sz="94660"/>
  </p:normalViewPr>
  <p:slideViewPr>
    <p:cSldViewPr>
      <p:cViewPr varScale="1">
        <p:scale>
          <a:sx n="85" d="100"/>
          <a:sy n="85" d="100"/>
        </p:scale>
        <p:origin x="10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7DF20-A91E-4090-BEFF-CD4FCC060BF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BDCC2-DAEF-45C4-A659-29ECE9805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28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BDCC2-DAEF-45C4-A659-29ECE980505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2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953B25-9D64-4883-AD4E-F989469F950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671628-4091-465E-AA42-7F0D67658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11" Type="http://schemas.openxmlformats.org/officeDocument/2006/relationships/image" Target="../media/image53.jpe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1296" y="188640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Segoe Print" pitchFamily="2" charset="0"/>
                <a:cs typeface="Aharoni" pitchFamily="2" charset="-79"/>
              </a:rPr>
              <a:t>Волшебное тесто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9952" y="594928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Подготовила: Соболева Е.А. воспитатель МДОБУ «Детский сад № 18 «Теремок»</a:t>
            </a:r>
          </a:p>
        </p:txBody>
      </p:sp>
      <p:pic>
        <p:nvPicPr>
          <p:cNvPr id="7170" name="Picture 2" descr="G:\DCIM\100PHOTO\SAM_029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10001" y="980728"/>
            <a:ext cx="3180047" cy="47031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Образ птицы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340" y="1170934"/>
            <a:ext cx="3503258" cy="280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372" y="4050701"/>
            <a:ext cx="3544788" cy="265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70934"/>
            <a:ext cx="3707436" cy="258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289" y="2996952"/>
            <a:ext cx="1791444" cy="258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40" y="4125558"/>
            <a:ext cx="3441448" cy="2583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Материалы и инструменты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7312" y="1665923"/>
            <a:ext cx="936104" cy="113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520" y="1748879"/>
            <a:ext cx="792088" cy="108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58" y="3140968"/>
            <a:ext cx="14868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3" y="1521243"/>
            <a:ext cx="1675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b="1" dirty="0"/>
              <a:t>Соленое тесто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567" y="3140968"/>
            <a:ext cx="11676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320" y="1996094"/>
            <a:ext cx="1517926" cy="66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735" y="1815839"/>
            <a:ext cx="959473" cy="99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6434" y="1608809"/>
            <a:ext cx="829822" cy="1301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023" y="3140968"/>
            <a:ext cx="1789628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3143" y="3140968"/>
            <a:ext cx="12600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643" y="5031760"/>
            <a:ext cx="1384618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320" y="5037407"/>
            <a:ext cx="15960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282" y="5031760"/>
            <a:ext cx="16548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6208" y="1996118"/>
            <a:ext cx="487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9952" y="1996118"/>
            <a:ext cx="467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28143" y="2051060"/>
            <a:ext cx="63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76256" y="2076282"/>
            <a:ext cx="535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=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4293096"/>
            <a:ext cx="161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стеки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7784" y="4293096"/>
            <a:ext cx="1893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фольга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0072" y="4293096"/>
            <a:ext cx="135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скалка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43872" y="4293096"/>
            <a:ext cx="182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Стакан с водой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96208" y="4662428"/>
            <a:ext cx="353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ДЛЯ УКРАШЕНИЯ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32644" y="6381328"/>
            <a:ext cx="1384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пайетки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40037" y="6381328"/>
            <a:ext cx="2756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колпачки от фломастеров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73143" y="6381328"/>
            <a:ext cx="167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бусины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Пошаговая инструкция выполнения птицы из соленого теста</a:t>
            </a:r>
          </a:p>
        </p:txBody>
      </p:sp>
      <p:pic>
        <p:nvPicPr>
          <p:cNvPr id="3075" name="Picture 3" descr="C:\Users\Lena\Pictures\SAM_153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666" y="1412776"/>
            <a:ext cx="3118981" cy="284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ena\Pictures\SAM_153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5708" y="1412776"/>
            <a:ext cx="3240836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5666" y="4158372"/>
            <a:ext cx="38723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Для удобства раскладывания детали птицы используем схему: круг – размер птицы, маленький кружок – начало работы, линии – оси хвоста птицы.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39814" y="4405754"/>
            <a:ext cx="3492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На маленький кружок схемы выкладываем лепёшку, из кусочка теста любого цвета.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8657" y="3789040"/>
            <a:ext cx="413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5708" y="3789040"/>
            <a:ext cx="48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835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a\Pictures\SAM_15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a\Pictures\SAM_15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268" y="404664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3242308"/>
            <a:ext cx="3792000" cy="1945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Берем тесто трех цветов – в следующем соотношении 3:2:1. Раскатываем в колбаски нарезаем на 7 частей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8268" y="3242308"/>
            <a:ext cx="39482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Из нарезанных кусочков катаем три шарика разного размера и разного цвета (таких шариков нам понадобиться 4 комплекта по 3 штуки в каждом)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28729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88268" y="287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297202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a\Pictures\SAM_154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2162" y="297108"/>
            <a:ext cx="2931203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ena\Pictures\SAM_15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8017" y="306260"/>
            <a:ext cx="3004509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2162" y="3141108"/>
            <a:ext cx="34458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По очереди выкладываем шарики, начиная с верхушки оси и немного расплющиваем, шарики накладываем друг на друга. На верхушки оси круг прищипываем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8016" y="3150260"/>
            <a:ext cx="3230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Аналогично выкладываем другие перья хвоста, пропуская одну ось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2162" y="2780928"/>
            <a:ext cx="349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8016" y="2780928"/>
            <a:ext cx="35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a\Pictures\SAM_15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5128" y="247415"/>
            <a:ext cx="3231044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a\Pictures\SAM_15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2522" y="260224"/>
            <a:ext cx="3089774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55128" y="3066080"/>
            <a:ext cx="3760888" cy="3750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Кусочки теста делим пополам и катаем 3 комплекта шариков, для оставшихся осей (линий).Расплющиваем шарики  таким же способом и выкладываем их между уже сделанными пёрышками. Перья хвоста готовы.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8064" y="3066080"/>
            <a:ext cx="31683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Из кусочка теста любого цвета катаем шарик и делаем лепёшку, выкладываем её посередине. Чтобы детали птицы между собой скреплялись смачиваем их водой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5128" y="2708920"/>
            <a:ext cx="52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5" y="27089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8</a:t>
            </a:r>
          </a:p>
        </p:txBody>
      </p:sp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0PHOTO\SAM_15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55" y="332656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CIM\100PHOTO\SAM_15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765" y="3176656"/>
            <a:ext cx="35281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Из кусочка фольги скатаем форму туловища нашей птицы. Форма должна напоминать грушу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040" y="3176656"/>
            <a:ext cx="37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Раскатаем кусочек жёлтого теста и обтянем им форму из фольги.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765" y="2852936"/>
            <a:ext cx="551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2040" y="28529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10</a:t>
            </a: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1840" y="29969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.</a:t>
            </a:r>
          </a:p>
        </p:txBody>
      </p:sp>
      <p:pic>
        <p:nvPicPr>
          <p:cNvPr id="2050" name="Picture 2" descr="C:\Users\Lena\Pictures\SAM_155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1" y="544471"/>
            <a:ext cx="3036341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a\Pictures\SAM_15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2083" y="588721"/>
            <a:ext cx="3036341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3366284"/>
            <a:ext cx="3036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Прикладываем туловище посередине хвоста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2082" y="3366284"/>
            <a:ext cx="3036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Лепим клюв, лапки, гребешок и глаза.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29969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2083" y="2996952"/>
            <a:ext cx="66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12</a:t>
            </a:r>
          </a:p>
        </p:txBody>
      </p:sp>
    </p:spTree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a\Pictures\SAM_156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9916" y="282835"/>
            <a:ext cx="3107703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ena\Pictures\SAM_156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0718" y="282835"/>
            <a:ext cx="2911708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9916" y="3078252"/>
            <a:ext cx="36420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Раскатываем 2 небольших шарика и делаем из них лапки.  Раскатываем 2 шарика большего размера, расплющим  в лепешку и формируем крылья птицы, крепим 2 крыла с двух сторон туловища птицы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393" y="3104648"/>
            <a:ext cx="3240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 помощью стеки прорисовываем пёрышки у птицы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1924" y="2708920"/>
            <a:ext cx="689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0718" y="2708920"/>
            <a:ext cx="577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a\Pictures\SAM_156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2947" y="260648"/>
            <a:ext cx="2829633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a\Pictures\SAM_156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7817" y="260648"/>
            <a:ext cx="3040853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2947" y="3104648"/>
            <a:ext cx="2829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Украшаем хвост птицы шариками теста разных цветов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7816" y="3104648"/>
            <a:ext cx="3284623" cy="3155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Можно украсить птицу обратной стороной фломастера или колпачком от него,</a:t>
            </a:r>
            <a:br>
              <a:rPr lang="ru-RU" sz="2400" b="1" dirty="0"/>
            </a:br>
            <a:r>
              <a:rPr lang="ru-RU" sz="2400" b="1" dirty="0"/>
              <a:t> прорисовываем перья у птицы стекой. Можно украсить хвост птицы пайетками, бусинами.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2946" y="2636912"/>
            <a:ext cx="65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47816" y="2636912"/>
            <a:ext cx="54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298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Из истории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5491336" cy="237889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800" b="1" dirty="0">
                <a:solidFill>
                  <a:schemeClr val="tx1"/>
                </a:solidFill>
              </a:rPr>
              <a:t>В Скандинавии и Германии было принято изготавливать пасхальные и рождественские сувениры из соленого теста.</a:t>
            </a:r>
          </a:p>
          <a:p>
            <a:pPr algn="just"/>
            <a:r>
              <a:rPr lang="ru-RU" sz="3800" b="1" dirty="0">
                <a:solidFill>
                  <a:schemeClr val="tx1"/>
                </a:solidFill>
              </a:rPr>
              <a:t>Различные медальоны, венки, кольца и подковы вывешивались в проеме окон и крепились к дверям.</a:t>
            </a: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2996952"/>
            <a:ext cx="2483768" cy="188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883" y="4221088"/>
            <a:ext cx="2305849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250525"/>
            <a:ext cx="1584176" cy="216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1979868" cy="263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2481064" cy="186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Понравилось, интересно?</a:t>
            </a:r>
            <a:br>
              <a:rPr lang="ru-RU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Попробуйте свои силы в лепке из солёного теста, Желаю успеха!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DCIM\100PHOTO\SAM_156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360344" y="2322057"/>
            <a:ext cx="4477886" cy="395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4608512" cy="583264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В Китае из соленого теста изготавливались марионетки для кукольных представлений.</a:t>
            </a:r>
          </a:p>
          <a:p>
            <a:endParaRPr lang="ru-RU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sz="2200" dirty="0"/>
          </a:p>
          <a:p>
            <a:r>
              <a:rPr lang="ru-RU" sz="2400" b="1" dirty="0">
                <a:solidFill>
                  <a:schemeClr val="tx1"/>
                </a:solidFill>
              </a:rPr>
              <a:t>В странах Восточной Европы популярны большие картины из теста.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5014"/>
            <a:ext cx="364840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Картины из солёного тес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73606"/>
            <a:ext cx="3613877" cy="286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 руси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491336" cy="489917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100" b="1" dirty="0">
                <a:solidFill>
                  <a:schemeClr val="tx1"/>
                </a:solidFill>
              </a:rPr>
              <a:t>На Руси было принято дарить фигурки из соленого теста. Считалось, что любая поделка из соленого теста, находящаяся в доме - символ богатства и благополучия в семье. Наши прабабушки лепили из него фигурки различных птиц и животных, так называемых «жаворонков», с которыми встречали весну, баранки, пряничные «козули», которыми одаривали своих друзей и родственников под Новый год и на Рождество, ко дню рождения в знак любви и уважения. Изделия из теста использовались как детские игрушки.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620688"/>
            <a:ext cx="255658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522151"/>
            <a:ext cx="2168835" cy="227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797152"/>
            <a:ext cx="3195205" cy="1709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Лепка из соленого теста в наши дни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53" y="1323620"/>
            <a:ext cx="18240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2092542" cy="279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161" y="1298351"/>
            <a:ext cx="20669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53" y="3758703"/>
            <a:ext cx="1605089" cy="2130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543" y="4509120"/>
            <a:ext cx="2787311" cy="186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8854" y="4727996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406072"/>
            <a:ext cx="17240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4673" y="2765574"/>
            <a:ext cx="12287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85875"/>
            <a:ext cx="1676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130" y="2895245"/>
            <a:ext cx="15049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8027" y="2466620"/>
            <a:ext cx="1932806" cy="144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202" y="1275447"/>
            <a:ext cx="1932806" cy="144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34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CIM\100PHOTO\SAM_0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920" y="1050931"/>
            <a:ext cx="3826117" cy="2869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DCIM\100PHOTO\SAM_0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756" y="1073474"/>
            <a:ext cx="3766001" cy="2824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920" y="3897975"/>
            <a:ext cx="3826116" cy="2871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6016" y="3429000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повышается сенсорная чувствительность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 развивается мелкая моторика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развивается эстетический вкус и фантазия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188640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Лепка из солёного теста, как вид художественной деятельности, обладает большим развивающим потенциалом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490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Работы детей нашего детского сада</a:t>
            </a:r>
          </a:p>
        </p:txBody>
      </p:sp>
      <p:pic>
        <p:nvPicPr>
          <p:cNvPr id="2050" name="Picture 2" descr="C:\Users\Lena\Pictures\ангел.gi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77616"/>
            <a:ext cx="2593265" cy="390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 descr="C:\Users\Lena\Pictures\SAM_02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8865" y="1265912"/>
            <a:ext cx="3552394" cy="26642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Lena\Pictures\дед мороз и снегуроч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952322"/>
            <a:ext cx="3129507" cy="4387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4" name="Picture 6" descr="C:\Users\Lena\Pictures\Аквариум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6669" y="4095091"/>
            <a:ext cx="3176785" cy="23971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7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DCIM\100PHOTO\SAM_0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84" y="260648"/>
            <a:ext cx="4259166" cy="31943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100PHOTO\SAM_0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950" y="-416968"/>
            <a:ext cx="3682618" cy="33306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5124" name="Picture 4" descr="G:\DCIM\100PHOTO\SAM_03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260269"/>
            <a:ext cx="4257423" cy="31930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:\DCIM\100PHOTO\SAM_156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7777" y="2348880"/>
            <a:ext cx="3318704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8432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62736" cy="8835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Мастер - класс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67" l="17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5" y="1340768"/>
            <a:ext cx="3960441" cy="3802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725144"/>
            <a:ext cx="7920880" cy="1296144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b="1" dirty="0">
                <a:ln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00B050">
                        <a:shade val="30000"/>
                        <a:satMod val="115000"/>
                      </a:srgbClr>
                    </a:gs>
                    <a:gs pos="50000">
                      <a:srgbClr val="00B050">
                        <a:shade val="67500"/>
                        <a:satMod val="115000"/>
                      </a:srgbClr>
                    </a:gs>
                    <a:gs pos="100000">
                      <a:srgbClr val="00B05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Arial Black" pitchFamily="34" charset="0"/>
                <a:cs typeface="Aharoni" pitchFamily="2" charset="-79"/>
              </a:rPr>
              <a:t>«Птица счастья»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2484</TotalTime>
  <Words>520</Words>
  <Application>Microsoft Office PowerPoint</Application>
  <PresentationFormat>Экран (4:3)</PresentationFormat>
  <Paragraphs>77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Aharoni</vt:lpstr>
      <vt:lpstr>Arial</vt:lpstr>
      <vt:lpstr>Arial Black</vt:lpstr>
      <vt:lpstr>Calibri</vt:lpstr>
      <vt:lpstr>Comic Sans MS</vt:lpstr>
      <vt:lpstr>Franklin Gothic Book</vt:lpstr>
      <vt:lpstr>Franklin Gothic Medium</vt:lpstr>
      <vt:lpstr>Segoe Print</vt:lpstr>
      <vt:lpstr>Verdana</vt:lpstr>
      <vt:lpstr>Wingdings 2</vt:lpstr>
      <vt:lpstr>Трек</vt:lpstr>
      <vt:lpstr>Презентация PowerPoint</vt:lpstr>
      <vt:lpstr>Из истории </vt:lpstr>
      <vt:lpstr>Презентация PowerPoint</vt:lpstr>
      <vt:lpstr>На руси</vt:lpstr>
      <vt:lpstr>Лепка из соленого теста в наши дни</vt:lpstr>
      <vt:lpstr>Презентация PowerPoint</vt:lpstr>
      <vt:lpstr>Работы детей нашего детского сада</vt:lpstr>
      <vt:lpstr>Презентация PowerPoint</vt:lpstr>
      <vt:lpstr>Мастер - класс</vt:lpstr>
      <vt:lpstr>Образ птицы</vt:lpstr>
      <vt:lpstr>Материалы и инструменты</vt:lpstr>
      <vt:lpstr>Пошаговая инструкция выполнения птицы из соленого теста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Понравилось, интересно? Попробуйте свои силы в лепке из солёного теста, Желаю успеха!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Мама&amp;Папа</dc:creator>
  <cp:lastModifiedBy>админ</cp:lastModifiedBy>
  <cp:revision>196</cp:revision>
  <dcterms:created xsi:type="dcterms:W3CDTF">2011-01-17T15:40:50Z</dcterms:created>
  <dcterms:modified xsi:type="dcterms:W3CDTF">2020-04-10T04:46:04Z</dcterms:modified>
</cp:coreProperties>
</file>