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3" r:id="rId3"/>
    <p:sldId id="264" r:id="rId4"/>
    <p:sldId id="268" r:id="rId5"/>
    <p:sldId id="265" r:id="rId6"/>
    <p:sldId id="269" r:id="rId7"/>
    <p:sldId id="272" r:id="rId8"/>
    <p:sldId id="273" r:id="rId9"/>
    <p:sldId id="275" r:id="rId10"/>
    <p:sldId id="276" r:id="rId11"/>
    <p:sldId id="278" r:id="rId12"/>
    <p:sldId id="267" r:id="rId13"/>
    <p:sldId id="266" r:id="rId14"/>
    <p:sldId id="280" r:id="rId15"/>
    <p:sldId id="281" r:id="rId16"/>
    <p:sldId id="279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DF7"/>
    <a:srgbClr val="800040"/>
    <a:srgbClr val="FF0080"/>
    <a:srgbClr val="5D7E9D"/>
    <a:srgbClr val="191919"/>
    <a:srgbClr val="8000FF"/>
    <a:srgbClr val="00FF80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18" autoAdjust="0"/>
    <p:restoredTop sz="91734" autoAdjust="0"/>
  </p:normalViewPr>
  <p:slideViewPr>
    <p:cSldViewPr snapToObjects="1">
      <p:cViewPr varScale="1">
        <p:scale>
          <a:sx n="67" d="100"/>
          <a:sy n="67" d="100"/>
        </p:scale>
        <p:origin x="-1248" y="-108"/>
      </p:cViewPr>
      <p:guideLst>
        <p:guide orient="horz" pos="3552"/>
        <p:guide pos="1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39F8287-79A3-471F-B7EB-610102C4C2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2552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D577DB7-7639-44B3-AFE9-A0A4A3808F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8817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E49CA69-7BE7-4C97-95EE-BDD0C8F79CE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smtClean="0"/>
          </a:p>
        </p:txBody>
      </p:sp>
      <p:pic>
        <p:nvPicPr>
          <p:cNvPr id="5" name="Picture 21" descr="padandpe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0AA17-D49B-4C57-B85B-9A974E92F4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022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7EDE4-C974-4F6C-AFFD-82CC828273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611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B831B-F91F-45CC-BFA5-8E5B4D2C6E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8097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19849-48DD-4E2C-B5BD-FA305AEB94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5595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12159-3AC6-4EC9-8795-E896237483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365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EBF33-7D54-4EFB-91A2-42A3A9E280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7187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DC084-34C8-46A5-953F-1857BDAC56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0900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5FD45-B9D2-48E1-8EBD-5D998A33A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7735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287D2-1329-4C20-B04B-E239411E7F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790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35C25-4BCB-4D76-8F43-FBAAFE04F8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72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F0252-9A6C-4A17-865C-85FDB9832D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130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53FBA-5BFF-4DB5-BB16-8300C2216A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0114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94B67-A2B6-4E3D-9871-8BB9458C9C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3296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DEA6E9D-3051-4280-AAE1-3BB2259F68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1" name="Picture 21" descr="justpa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075" name="Text Box 58"/>
          <p:cNvSpPr txBox="1">
            <a:spLocks noChangeArrowheads="1"/>
          </p:cNvSpPr>
          <p:nvPr/>
        </p:nvSpPr>
        <p:spPr bwMode="auto">
          <a:xfrm>
            <a:off x="898525" y="30146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124" name="Text Box 60"/>
          <p:cNvSpPr txBox="1">
            <a:spLocks noChangeArrowheads="1"/>
          </p:cNvSpPr>
          <p:nvPr/>
        </p:nvSpPr>
        <p:spPr bwMode="auto">
          <a:xfrm>
            <a:off x="487363" y="25400"/>
            <a:ext cx="6765925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z="4000" b="1" dirty="0" smtClean="0">
              <a:solidFill>
                <a:schemeClr val="hlink"/>
              </a:solidFill>
              <a:latin typeface="Arial Black" pitchFamily="34" charset="0"/>
            </a:endParaRPr>
          </a:p>
          <a:p>
            <a:pPr eaLnBrk="1" hangingPunct="1">
              <a:defRPr/>
            </a:pPr>
            <a:r>
              <a:rPr lang="ru-RU" altLang="en-US" sz="40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Центральная Америка и Вест-Индия</a:t>
            </a:r>
            <a:endParaRPr lang="en-US" altLang="en-US" sz="4000" b="1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en-US" sz="1800" dirty="0" smtClean="0"/>
          </a:p>
        </p:txBody>
      </p:sp>
      <p:pic>
        <p:nvPicPr>
          <p:cNvPr id="3077" name="Picture 8" descr="http://murashova.ru/wp-content/uploads/2011/11/154-155-Centralnaya-Amerika-i-Antilskie-ostro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275" y="3494088"/>
            <a:ext cx="440372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2" descr="https://avatars.mds.yandex.net/get-pdb/872807/1877e51c-5530-4389-a6be-cac42acb705b/s1200?webp=fal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2085975"/>
            <a:ext cx="40894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836613"/>
            <a:ext cx="8181975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08063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Задание</a:t>
            </a:r>
            <a:r>
              <a:rPr lang="ru-RU" dirty="0" smtClean="0"/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2.</a:t>
            </a: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684213" y="1217613"/>
            <a:ext cx="8002587" cy="46958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mtClean="0"/>
              <a:t>2. Используя карту хозяйственной деятельности населения, определите особенности хозяйственной деятельности населения Центральной Америки и запишите их в тетради.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>
              <a:defRPr/>
            </a:pPr>
            <a:r>
              <a:rPr lang="ru-RU" b="1" kern="1200" dirty="0">
                <a:solidFill>
                  <a:schemeClr val="accent5">
                    <a:lumMod val="50000"/>
                  </a:schemeClr>
                </a:solidFill>
              </a:rPr>
              <a:t>Острова Вест-Индии</a:t>
            </a:r>
          </a:p>
        </p:txBody>
      </p:sp>
      <p:pic>
        <p:nvPicPr>
          <p:cNvPr id="17411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1275" y="1412875"/>
            <a:ext cx="6789738" cy="4575175"/>
          </a:xfrm>
        </p:spPr>
      </p:pic>
      <p:sp>
        <p:nvSpPr>
          <p:cNvPr id="17412" name="AutoShape 10" descr="https://media.cntraveler.com/photos/5ab541d4177a7a7e6fa5316a/master/pass/GettyImages-1577201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3" name="AutoShape 12" descr="https://media.cntraveler.com/photos/5ab541d4177a7a7e6fa5316a/master/pass/GettyImages-157720160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364163"/>
          </a:xfrm>
        </p:spPr>
        <p:txBody>
          <a:bodyPr/>
          <a:lstStyle/>
          <a:p>
            <a:pPr>
              <a:defRPr/>
            </a:pP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Вест-И́ндия</a:t>
            </a:r>
            <a:r>
              <a:rPr lang="ru-RU" dirty="0"/>
              <a:t> (англ. </a:t>
            </a:r>
            <a:r>
              <a:rPr lang="ru-RU" dirty="0" err="1"/>
              <a:t>West</a:t>
            </a:r>
            <a:r>
              <a:rPr lang="ru-RU" dirty="0"/>
              <a:t> </a:t>
            </a:r>
            <a:r>
              <a:rPr lang="ru-RU" dirty="0" err="1"/>
              <a:t>Indies</a:t>
            </a:r>
            <a:r>
              <a:rPr lang="ru-RU" dirty="0"/>
              <a:t>, буквально — Западная Индия) общее название островов Атлантического океана между материками Северной и Южной Америки; вытянуты в виде дуги длиной около 3500 км.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В Вест-Индию </a:t>
            </a:r>
            <a:r>
              <a:rPr lang="ru-RU" dirty="0"/>
              <a:t>входят Багамские острова, Большие Антильские острова и Малые Антильские острова. Острова относятся к Северной Америке.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5825"/>
          </a:xfrm>
        </p:spPr>
        <p:txBody>
          <a:bodyPr/>
          <a:lstStyle/>
          <a:p>
            <a:pPr>
              <a:defRPr/>
            </a:pPr>
            <a:r>
              <a:rPr lang="ru-RU" b="1" kern="1200" dirty="0">
                <a:solidFill>
                  <a:schemeClr val="accent5">
                    <a:lumMod val="50000"/>
                  </a:schemeClr>
                </a:solidFill>
              </a:rPr>
              <a:t>Природа Вест-Индии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588963" y="1376363"/>
            <a:ext cx="8316912" cy="457358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400" smtClean="0"/>
              <a:t>Большая часть земель Вест-Индии, расположена в зоне тропического пассатного климата, и лишь малая часть островов находятся на территории муссонного климата. Весна начинается с мая и характеризуется длительными тропическими ливнями. Воздух отличается повышенной влажностью. Весна сменяется на длительное жаркое лето. Сезонами дождей принято считать июль, а на некоторых островах — август. Несмотря на высокую температуру воздуха, воздух всё же остается влажным. От жары спасают постоянные морские ветра и восточные пассаты.</a:t>
            </a:r>
          </a:p>
        </p:txBody>
      </p:sp>
      <p:sp>
        <p:nvSpPr>
          <p:cNvPr id="19460" name="AutoShape 2" descr="https://karatu.ru/wp-content/uploads/2099/09/090919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5825"/>
          </a:xfrm>
        </p:spPr>
        <p:txBody>
          <a:bodyPr/>
          <a:lstStyle/>
          <a:p>
            <a:pPr>
              <a:defRPr/>
            </a:pPr>
            <a:r>
              <a:rPr lang="ru-RU" b="1" kern="1200" dirty="0">
                <a:solidFill>
                  <a:schemeClr val="accent5">
                    <a:lumMod val="50000"/>
                  </a:schemeClr>
                </a:solidFill>
              </a:rPr>
              <a:t>Природа Вест-Индии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425" y="1484313"/>
            <a:ext cx="8316913" cy="37004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400" dirty="0" smtClean="0"/>
              <a:t>Вест-Индия место появления и образования тропических ураганов.</a:t>
            </a:r>
          </a:p>
          <a:p>
            <a:pPr marL="0" indent="0">
              <a:buFontTx/>
              <a:buNone/>
              <a:defRPr/>
            </a:pPr>
            <a:r>
              <a:rPr lang="ru-RU" sz="2400" dirty="0"/>
              <a:t>Большая часть островов имеют равнинную поверхность, но существуют невысокие горы. Наиболее стабильным и приятным временем года считают зиму, она длится с ноября до мая. Температура воздуха соответствует 28-32 °C, температура воды +24°-25 °C. Благоприятный климат, теплое море позволяют развиваться туристическому бизнесу.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0484" name="AutoShape 2" descr="https://karatu.ru/wp-content/uploads/2099/09/090919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5825"/>
          </a:xfrm>
        </p:spPr>
        <p:txBody>
          <a:bodyPr/>
          <a:lstStyle/>
          <a:p>
            <a:pPr>
              <a:defRPr/>
            </a:pPr>
            <a:r>
              <a:rPr lang="ru-RU" b="1" kern="1200" dirty="0">
                <a:solidFill>
                  <a:schemeClr val="accent5">
                    <a:lumMod val="50000"/>
                  </a:schemeClr>
                </a:solidFill>
              </a:rPr>
              <a:t>Природа Вест-Индии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8963" y="981075"/>
            <a:ext cx="8316912" cy="37004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400" dirty="0"/>
              <a:t>Природа региона поражает красотой и экзотикой. Здесь есть всё необходимое для отдыха и </a:t>
            </a:r>
            <a:r>
              <a:rPr lang="ru-RU" sz="2400" dirty="0" err="1"/>
              <a:t>релакса</a:t>
            </a:r>
            <a:r>
              <a:rPr lang="ru-RU" sz="2400" dirty="0"/>
              <a:t>: огромные живописные пляжи, прозрачная голубая вода, роскошные пальмы и завораживающие достопримечательности. Большинство островов отличаются богатством и разнообразием флоры и фауны. Некоторые могут похвастаться захватывающими горными ландшафтами, другие — красотой равнин или пугающей гущею тропических джунглей</a:t>
            </a:r>
            <a:r>
              <a:rPr lang="ru-RU" dirty="0"/>
              <a:t>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2532" name="AutoShape 2" descr="https://karatu.ru/wp-content/uploads/2099/09/090919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5213" y="4473575"/>
            <a:ext cx="4017962" cy="226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Состав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субрегиона: страны и их столицы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30238" y="1628775"/>
          <a:ext cx="7883525" cy="48264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21722"/>
                <a:gridCol w="4661803"/>
              </a:tblGrid>
              <a:tr h="4678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Центральная Америка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196" marR="76196" marT="76186" marB="7618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Вест-Индия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196" marR="76196" marT="76186" marB="76186" anchor="ctr"/>
                </a:tc>
              </a:tr>
              <a:tr h="4358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1. Белиз </a:t>
                      </a: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(Бельмопан)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2. Гватемала (Гватемала)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3. Гондурас (Тегусигальпа)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4. Сальвадор (Сан-Сальвадор)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5. Панама (Панама)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6. Коста-Рика (Сан-Хосе)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7. Никарагуа (Манагуа</a:t>
                      </a:r>
                      <a:r>
                        <a:rPr lang="ru-RU" sz="1600" b="1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 Мексика (Мехико)</a:t>
                      </a:r>
                      <a:endParaRPr lang="ru-RU" sz="1600" b="1" kern="1200" dirty="0">
                        <a:solidFill>
                          <a:schemeClr val="accent5">
                            <a:lumMod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196" marR="76196" marT="76186" marB="7618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1. Антигуа и </a:t>
                      </a:r>
                      <a:r>
                        <a:rPr lang="ru-RU" sz="1600" b="1" dirty="0" err="1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Барбуда</a:t>
                      </a: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 (Сент-Джонс)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2. Аруба (независимость с 1994 г.)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3. Багамские о-ва (Нассау)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4. Барбадос (Бриджтаун)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5. Доминика (Розо)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6. Доминиканская республика (Санто-Доминго)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7. Куба (Гавана)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8. </a:t>
                      </a:r>
                      <a:r>
                        <a:rPr lang="ru-RU" sz="1600" b="1" dirty="0" err="1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Сент-Венсент</a:t>
                      </a: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 и Гренадины (Кингстаун)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9. </a:t>
                      </a:r>
                      <a:r>
                        <a:rPr lang="ru-RU" sz="1600" b="1" dirty="0" err="1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Сент</a:t>
                      </a: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-Китс и Невис (Бастер*)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10. Сент-Люсия (Кастри)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11. Тринидад и Тобаго (Порт-оф-Спейн)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12. Гренада (Сент-Джорджес)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13. Гаити (Порт-о-Пренс)</a:t>
                      </a:r>
                      <a:b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1600" b="1" dirty="0">
                          <a:solidFill>
                            <a:schemeClr val="accent5">
                              <a:lumMod val="25000"/>
                            </a:schemeClr>
                          </a:solidFill>
                          <a:effectLst/>
                        </a:rPr>
                        <a:t>14. Ямайка (Кингстон)</a:t>
                      </a:r>
                      <a:endParaRPr lang="ru-RU" sz="1600" b="1" dirty="0">
                        <a:solidFill>
                          <a:schemeClr val="accent5">
                            <a:lumMod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196" marR="76196" marT="76186" marB="76186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Центральная</a:t>
            </a:r>
            <a:r>
              <a:rPr lang="ru-RU" dirty="0" smtClean="0"/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Америка</a:t>
            </a:r>
          </a:p>
        </p:txBody>
      </p:sp>
      <p:pic>
        <p:nvPicPr>
          <p:cNvPr id="5123" name="Picture 2" descr="https://ds05.infourok.ru/uploads/ex/0ad5/00085bbc-dda5a5fa/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206500"/>
            <a:ext cx="7296150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12763"/>
            <a:ext cx="8220075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8850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Задание 1.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576263" y="1233488"/>
            <a:ext cx="8116887" cy="4967287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smtClean="0"/>
              <a:t>Определите особенности природы стран Центральной Америки. Запишите:</a:t>
            </a:r>
          </a:p>
          <a:p>
            <a:pPr marL="514350" indent="-514350"/>
            <a:r>
              <a:rPr lang="ru-RU" smtClean="0"/>
              <a:t>основные черты рельефа;</a:t>
            </a:r>
          </a:p>
          <a:p>
            <a:pPr marL="514350" indent="-514350"/>
            <a:r>
              <a:rPr lang="ru-RU" smtClean="0"/>
              <a:t>особенности климата (средняя температура января, июля, среднегодовой количество осадков, климатический пояс (область));</a:t>
            </a:r>
          </a:p>
          <a:p>
            <a:pPr marL="514350" indent="-514350"/>
            <a:r>
              <a:rPr lang="ru-RU" smtClean="0"/>
              <a:t>внутренние воды.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445" y="966998"/>
            <a:ext cx="4388376" cy="2858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92233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Особенности природы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1630" y="3825043"/>
            <a:ext cx="4388042" cy="2803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062038"/>
            <a:ext cx="8234362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92233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Население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512763"/>
            <a:ext cx="82550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92150"/>
            <a:ext cx="8269288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4C4C4C"/>
      </a:dk1>
      <a:lt1>
        <a:srgbClr val="FFFFFF"/>
      </a:lt1>
      <a:dk2>
        <a:srgbClr val="66CCFF"/>
      </a:dk2>
      <a:lt2>
        <a:srgbClr val="666666"/>
      </a:lt2>
      <a:accent1>
        <a:srgbClr val="66CCFF"/>
      </a:accent1>
      <a:accent2>
        <a:srgbClr val="00FF80"/>
      </a:accent2>
      <a:accent3>
        <a:srgbClr val="FFFFFF"/>
      </a:accent3>
      <a:accent4>
        <a:srgbClr val="404040"/>
      </a:accent4>
      <a:accent5>
        <a:srgbClr val="B8E2FF"/>
      </a:accent5>
      <a:accent6>
        <a:srgbClr val="00E773"/>
      </a:accent6>
      <a:hlink>
        <a:srgbClr val="666666"/>
      </a:hlink>
      <a:folHlink>
        <a:srgbClr val="FF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1974</TotalTime>
  <Words>355</Words>
  <Application>Microsoft Office PowerPoint</Application>
  <PresentationFormat>Экран (4:3)</PresentationFormat>
  <Paragraphs>29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Default Design</vt:lpstr>
      <vt:lpstr>Презентация PowerPoint</vt:lpstr>
      <vt:lpstr>Состав субрегиона: страны и их столицы</vt:lpstr>
      <vt:lpstr>Центральная Америка</vt:lpstr>
      <vt:lpstr>Презентация PowerPoint</vt:lpstr>
      <vt:lpstr>Задание 1.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2.</vt:lpstr>
      <vt:lpstr>Острова Вест-Индии</vt:lpstr>
      <vt:lpstr>Презентация PowerPoint</vt:lpstr>
      <vt:lpstr>Природа Вест-Индии</vt:lpstr>
      <vt:lpstr>Природа Вест-Индии</vt:lpstr>
      <vt:lpstr>Природа Вест-Индии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13</cp:revision>
  <dcterms:modified xsi:type="dcterms:W3CDTF">2020-04-10T16:18:01Z</dcterms:modified>
</cp:coreProperties>
</file>