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40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401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7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40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146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42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97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03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14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3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B52AA-2A0C-4B60-994E-B5B58592DD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05FB-F04F-4118-99B8-F2C7D1343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37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Умножение числа на произведение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7030A0"/>
                </a:solidFill>
              </a:rPr>
              <a:t>Математика 3 класс</a:t>
            </a:r>
          </a:p>
          <a:p>
            <a:r>
              <a:rPr lang="ru-RU" sz="1800" dirty="0">
                <a:solidFill>
                  <a:srgbClr val="7030A0"/>
                </a:solidFill>
              </a:rPr>
              <a:t>Составила учитель начальных классов Морозова С.И.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A763BD-88A9-4443-8537-06E782A35456}"/>
              </a:ext>
            </a:extLst>
          </p:cNvPr>
          <p:cNvSpPr txBox="1"/>
          <p:nvPr/>
        </p:nvSpPr>
        <p:spPr>
          <a:xfrm>
            <a:off x="1691680" y="242088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Перспективная начальная школа</a:t>
            </a:r>
          </a:p>
        </p:txBody>
      </p:sp>
    </p:spTree>
    <p:extLst>
      <p:ext uri="{BB962C8B-B14F-4D97-AF65-F5344CB8AC3E}">
        <p14:creationId xmlns:p14="http://schemas.microsoft.com/office/powerpoint/2010/main" val="375769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7772400" cy="1470025"/>
          </a:xfrm>
        </p:spPr>
        <p:txBody>
          <a:bodyPr/>
          <a:lstStyle/>
          <a:p>
            <a:r>
              <a:rPr lang="ru-RU" dirty="0"/>
              <a:t>Устный счет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352928" cy="4320480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среду  в  библиотеке  побывало  34  человека, а  в  четверг – на  25  человек  меньше, а  в  пятницу – в  3  раза  больше, чем  в  четверг. Объясни, что  означают  выражения: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34 – 25          (34 – 25) ∙ 3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838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2344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В  четырёх  одинаковых  банках  засолили  8кг  огурцов. Сколько  таких  банок  потребуется для  засолки  40кг  огурцов?</a:t>
            </a:r>
            <a:br>
              <a:rPr lang="ru-RU" sz="49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84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286210"/>
              </p:ext>
            </p:extLst>
          </p:nvPr>
        </p:nvGraphicFramePr>
        <p:xfrm>
          <a:off x="611560" y="548680"/>
          <a:ext cx="7272808" cy="1876425"/>
        </p:xfrm>
        <a:graphic>
          <a:graphicData uri="http://schemas.openxmlformats.org/drawingml/2006/table">
            <a:tbl>
              <a:tblPr firstRow="1" firstCol="1" bandRow="1"/>
              <a:tblGrid>
                <a:gridCol w="2382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5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47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Вместимость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1  банки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банок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Вместимость всех банок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8кг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одинаковая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40кг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92450" y="3478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245148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1) 8 : 4 = 2 (л) вместимость 1 банки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2) 40 : 2 = 20 (б)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Ответ: 20 банок  потребуется.</a:t>
            </a:r>
          </a:p>
        </p:txBody>
      </p:sp>
    </p:spTree>
    <p:extLst>
      <p:ext uri="{BB962C8B-B14F-4D97-AF65-F5344CB8AC3E}">
        <p14:creationId xmlns:p14="http://schemas.microsoft.com/office/powerpoint/2010/main" val="49227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5"/>
            <a:ext cx="8820472" cy="4843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Задача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За  4ч  машинистка  напечатала  28  страниц. Сколько  страниц  она  напечатает  за  3ч, если  каждый  час  будет  печатать  одинаковое  количество  число  страниц?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99438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96464"/>
              </p:ext>
            </p:extLst>
          </p:nvPr>
        </p:nvGraphicFramePr>
        <p:xfrm>
          <a:off x="467545" y="548681"/>
          <a:ext cx="7920879" cy="2296063"/>
        </p:xfrm>
        <a:graphic>
          <a:graphicData uri="http://schemas.openxmlformats.org/drawingml/2006/table">
            <a:tbl>
              <a:tblPr firstRow="1" firstCol="1" bandRow="1"/>
              <a:tblGrid>
                <a:gridCol w="2594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1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47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0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Напечатает 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за 1час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часов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Всего  страниц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4ч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одинаковая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3ч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3429000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1) 28 : 4 = 7 (стр.) напечатает за 1 час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2) 7 ∙ 3 = 21 (стр.)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Ответ: 21  страницу  напечатает машинистка  за  3часа.</a:t>
            </a:r>
          </a:p>
        </p:txBody>
      </p:sp>
    </p:spTree>
    <p:extLst>
      <p:ext uri="{BB962C8B-B14F-4D97-AF65-F5344CB8AC3E}">
        <p14:creationId xmlns:p14="http://schemas.microsoft.com/office/powerpoint/2010/main" val="279118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496944" cy="288032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346.809 – 234.007       670.576 + 45.789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307.450 – 278.768       745. 001 + 341.806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345 ∙ 6                           578  ∙ 3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387.081 ∙ 4                    76.045 ∙ 7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7761"/>
            <a:ext cx="7772400" cy="150018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Вычисли  столбиком:</a:t>
            </a:r>
          </a:p>
        </p:txBody>
      </p:sp>
    </p:spTree>
    <p:extLst>
      <p:ext uri="{BB962C8B-B14F-4D97-AF65-F5344CB8AC3E}">
        <p14:creationId xmlns:p14="http://schemas.microsoft.com/office/powerpoint/2010/main" val="1211608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Начерти  три  отрезка: длина  первого  отрезка 8см, длина  второго  составляет  одну  четвёртую длины  первого, а длина  третьего  на  6см  больше  длины  второго.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52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7772400" cy="136207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400" b="0" cap="none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2) 2 + 6 = 8 (см) длина  третьего  отрезка</a:t>
            </a:r>
            <a:br>
              <a:rPr lang="ru-RU" sz="4400" b="0" cap="none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lang="ru-RU" sz="1800" b="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620688"/>
            <a:ext cx="7772400" cy="1500187"/>
          </a:xfrm>
        </p:spPr>
        <p:txBody>
          <a:bodyPr>
            <a:normAutofit fontScale="92500" lnSpcReduction="10000"/>
          </a:bodyPr>
          <a:lstStyle/>
          <a:p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1)  8 : 4 = 2 (см) длина  второго  отрезка</a:t>
            </a:r>
            <a:b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06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310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Умножение числа на произведение</vt:lpstr>
      <vt:lpstr>Устный счет</vt:lpstr>
      <vt:lpstr>Задача  В  четырёх  одинаковых  банках  засолили  8кг  огурцов. Сколько  таких  банок  потребуется для  засолки  40кг  огурцов? </vt:lpstr>
      <vt:lpstr>Презентация PowerPoint</vt:lpstr>
      <vt:lpstr>Презентация PowerPoint</vt:lpstr>
      <vt:lpstr>Презентация PowerPoint</vt:lpstr>
      <vt:lpstr>346.809 – 234.007       670.576 + 45.789 307.450 – 278.768       745. 001 + 341.806 345 ∙ 6                           578  ∙ 3 387.081 ∙ 4                    76.045 ∙ 7    </vt:lpstr>
      <vt:lpstr>Начерти  три  отрезка: длина  первого  отрезка 8см, длина  второго  составляет  одну  четвёртую длины  первого, а длина  третьего  на  6см  больше  длины  второго.  </vt:lpstr>
      <vt:lpstr>2) 2 + 6 = 8 (см) длина  третьего  отрезка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числа на произведение</dc:title>
  <dc:creator>VIP</dc:creator>
  <cp:lastModifiedBy>DELL</cp:lastModifiedBy>
  <cp:revision>7</cp:revision>
  <dcterms:created xsi:type="dcterms:W3CDTF">2013-11-17T14:39:30Z</dcterms:created>
  <dcterms:modified xsi:type="dcterms:W3CDTF">2020-04-09T22:09:12Z</dcterms:modified>
</cp:coreProperties>
</file>