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6"/>
  </p:normalViewPr>
  <p:slideViewPr>
    <p:cSldViewPr>
      <p:cViewPr varScale="1">
        <p:scale>
          <a:sx n="110" d="100"/>
          <a:sy n="110" d="100"/>
        </p:scale>
        <p:origin x="168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3A6914-5DCE-48C2-8872-A58CB82C568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A169715-851B-41EA-966C-3D9F924080A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093340" cy="1296143"/>
          </a:xfrm>
        </p:spPr>
        <p:txBody>
          <a:bodyPr/>
          <a:lstStyle/>
          <a:p>
            <a:pPr marL="182880" indent="0">
              <a:buNone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90896"/>
            <a:ext cx="6400800" cy="1008112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49341"/>
            <a:ext cx="6853839" cy="514037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F64ECD6-5CA2-C04E-ADE8-CA259D7D31E5}"/>
              </a:ext>
            </a:extLst>
          </p:cNvPr>
          <p:cNvSpPr/>
          <p:nvPr/>
        </p:nvSpPr>
        <p:spPr>
          <a:xfrm>
            <a:off x="395536" y="6363835"/>
            <a:ext cx="64807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Александра Михайловна, учитель по </a:t>
            </a:r>
            <a:r>
              <a:rPr lang="ru-RU" sz="1600" b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Физической культуре. 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203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18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004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"/>
            <a:ext cx="9144000" cy="684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51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67"/>
          <a:stretch/>
        </p:blipFill>
        <p:spPr>
          <a:xfrm>
            <a:off x="251520" y="980728"/>
            <a:ext cx="8640960" cy="587727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F717C01-4F3B-C74A-8B19-78130ACACDCC}"/>
              </a:ext>
            </a:extLst>
          </p:cNvPr>
          <p:cNvSpPr/>
          <p:nvPr/>
        </p:nvSpPr>
        <p:spPr>
          <a:xfrm>
            <a:off x="251520" y="332656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Комплекс упражнений для учеников 1-4 классов</a:t>
            </a:r>
            <a:b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(выполняем комплекс на протяжении всей недели, каждый день)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64654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" t="22700" r="-366"/>
          <a:stretch/>
        </p:blipFill>
        <p:spPr>
          <a:xfrm>
            <a:off x="251520" y="992973"/>
            <a:ext cx="8712968" cy="586502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7862C1B-9FE5-4F45-975E-2ADECF393923}"/>
              </a:ext>
            </a:extLst>
          </p:cNvPr>
          <p:cNvSpPr/>
          <p:nvPr/>
        </p:nvSpPr>
        <p:spPr>
          <a:xfrm>
            <a:off x="251520" y="332656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Комплекс упражнений для учеников 5-11 классов</a:t>
            </a:r>
            <a:b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(выполняем комплекс на протяжении всей недели, каждый день)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49458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82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642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64" y="1844824"/>
            <a:ext cx="6994872" cy="46460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Занимайтесь спортом!!!</a:t>
            </a:r>
          </a:p>
        </p:txBody>
      </p:sp>
    </p:spTree>
    <p:extLst>
      <p:ext uri="{BB962C8B-B14F-4D97-AF65-F5344CB8AC3E}">
        <p14:creationId xmlns:p14="http://schemas.microsoft.com/office/powerpoint/2010/main" val="37515303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</TotalTime>
  <Words>49</Words>
  <Application>Microsoft Macintosh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Candara</vt:lpstr>
      <vt:lpstr>Symbol</vt:lpstr>
      <vt:lpstr>Times New Roman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Занимайтесь спортом!!!</vt:lpstr>
    </vt:vector>
  </TitlesOfParts>
  <Company>diakov.net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Утренняя г</dc:title>
  <dc:creator>RePack by Diakov</dc:creator>
  <cp:lastModifiedBy>Евгений Чилимский</cp:lastModifiedBy>
  <cp:revision>4</cp:revision>
  <dcterms:created xsi:type="dcterms:W3CDTF">2020-04-07T16:30:07Z</dcterms:created>
  <dcterms:modified xsi:type="dcterms:W3CDTF">2020-04-09T12:34:32Z</dcterms:modified>
</cp:coreProperties>
</file>