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0"/>
    <p:restoredTop sz="94606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6914-5DCE-48C2-8872-A58CB82C568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69715-851B-41EA-966C-3D9F924080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A3A6914-5DCE-48C2-8872-A58CB82C568D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A169715-851B-41EA-966C-3D9F924080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7093340" cy="1296143"/>
          </a:xfrm>
        </p:spPr>
        <p:txBody>
          <a:bodyPr/>
          <a:lstStyle/>
          <a:p>
            <a:pPr marL="182880" indent="0">
              <a:buNone/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90896"/>
            <a:ext cx="6400800" cy="1008112"/>
          </a:xfrm>
        </p:spPr>
        <p:txBody>
          <a:bodyPr>
            <a:norm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2976" y="1142984"/>
            <a:ext cx="6853839" cy="5140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5203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818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29004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572"/>
            <a:ext cx="9144000" cy="684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4551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567"/>
          <a:stretch/>
        </p:blipFill>
        <p:spPr>
          <a:xfrm>
            <a:off x="251520" y="980728"/>
            <a:ext cx="8640960" cy="587727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9F717C01-4F3B-C74A-8B19-78130ACACDCC}"/>
              </a:ext>
            </a:extLst>
          </p:cNvPr>
          <p:cNvSpPr/>
          <p:nvPr/>
        </p:nvSpPr>
        <p:spPr>
          <a:xfrm>
            <a:off x="251520" y="332656"/>
            <a:ext cx="86409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Комплекс упражнений для учеников 1-4 классов</a:t>
            </a:r>
            <a:b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4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(выполняем комплекс на протяжении всей недели, каждый день)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xmlns="" val="3364654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6" t="22700" r="-366"/>
          <a:stretch/>
        </p:blipFill>
        <p:spPr>
          <a:xfrm>
            <a:off x="251520" y="992973"/>
            <a:ext cx="8712968" cy="5865027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C7862C1B-9FE5-4F45-975E-2ADECF393923}"/>
              </a:ext>
            </a:extLst>
          </p:cNvPr>
          <p:cNvSpPr/>
          <p:nvPr/>
        </p:nvSpPr>
        <p:spPr>
          <a:xfrm>
            <a:off x="251520" y="332656"/>
            <a:ext cx="86409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Комплекс упражнений для учеников 5-11 классов</a:t>
            </a:r>
            <a:br>
              <a:rPr lang="ru-RU" sz="28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400" b="1" dirty="0">
                <a:solidFill>
                  <a:srgbClr val="22222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(выполняем комплекс на протяжении всей недели, каждый день)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xmlns="" val="494583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82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6642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4564" y="1844824"/>
            <a:ext cx="6994872" cy="464603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Занимайтесь спортом!!!</a:t>
            </a:r>
          </a:p>
        </p:txBody>
      </p:sp>
    </p:spTree>
    <p:extLst>
      <p:ext uri="{BB962C8B-B14F-4D97-AF65-F5344CB8AC3E}">
        <p14:creationId xmlns:p14="http://schemas.microsoft.com/office/powerpoint/2010/main" xmlns="" val="37515303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1505</TotalTime>
  <Words>17</Words>
  <Application>Microsoft Macintosh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Занимайтесь спортом!!!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Утренняя г</dc:title>
  <dc:creator>RePack by Diakov</dc:creator>
  <cp:lastModifiedBy>Лиза</cp:lastModifiedBy>
  <cp:revision>5</cp:revision>
  <dcterms:created xsi:type="dcterms:W3CDTF">2020-04-07T16:30:07Z</dcterms:created>
  <dcterms:modified xsi:type="dcterms:W3CDTF">2020-04-10T13:37:50Z</dcterms:modified>
</cp:coreProperties>
</file>