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69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94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8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8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7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21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5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75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73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9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1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9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967F6D0-F47B-4ED4-BCCE-AAF2910550E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A1AFEA0-060F-447B-9822-6E5536A9D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99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:\творч.группа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1" y="0"/>
            <a:ext cx="12214841" cy="736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1422" y="2160993"/>
            <a:ext cx="95741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«Веселые примеры с Колобками»</a:t>
            </a:r>
            <a:endParaRPr lang="ru-RU" sz="48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4757" y="3127304"/>
            <a:ext cx="825950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Интерактивная </a:t>
            </a: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игра по математике </a:t>
            </a:r>
            <a:endParaRPr lang="ru-RU" sz="3200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3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для </a:t>
            </a: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детей старшего дошкольного </a:t>
            </a:r>
            <a:r>
              <a:rPr lang="ru-RU" sz="3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возраста</a:t>
            </a:r>
            <a:endParaRPr lang="ru-RU" sz="32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8233" y="5245315"/>
            <a:ext cx="763965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b="1" i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Воспитатель ГБОУ СОШ №14 СПДС №18 «Радуга»</a:t>
            </a:r>
            <a:r>
              <a:rPr lang="ru-RU" sz="3200" b="1" i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</a:p>
          <a:p>
            <a:pPr algn="r"/>
            <a:r>
              <a:rPr lang="ru-RU" sz="3200" b="1" i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Еременко </a:t>
            </a:r>
            <a:r>
              <a:rPr lang="ru-RU" sz="3200" b="1" i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Е.А</a:t>
            </a:r>
            <a:r>
              <a:rPr lang="ru-RU" sz="3200" b="1" i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.</a:t>
            </a:r>
            <a:endParaRPr lang="ru-RU" sz="3200" b="1" i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1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857246" y="946484"/>
            <a:ext cx="10953755" cy="3208421"/>
            <a:chOff x="857246" y="946484"/>
            <a:chExt cx="10953755" cy="3208421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042736" y="946484"/>
              <a:ext cx="2053391" cy="13395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660233" y="946484"/>
              <a:ext cx="2140608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621325" y="965920"/>
              <a:ext cx="2117559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5" name="Плюс 4"/>
            <p:cNvSpPr/>
            <p:nvPr/>
          </p:nvSpPr>
          <p:spPr>
            <a:xfrm>
              <a:off x="3541294" y="1371600"/>
              <a:ext cx="914400" cy="914400"/>
            </a:xfrm>
            <a:prstGeom prst="mathPl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6" name="Равно 5"/>
            <p:cNvSpPr/>
            <p:nvPr/>
          </p:nvSpPr>
          <p:spPr>
            <a:xfrm>
              <a:off x="7279105" y="1347537"/>
              <a:ext cx="914400" cy="914400"/>
            </a:xfrm>
            <a:prstGeom prst="mathEqual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9" name="Арка 8"/>
            <p:cNvSpPr/>
            <p:nvPr/>
          </p:nvSpPr>
          <p:spPr>
            <a:xfrm rot="10800000">
              <a:off x="857246" y="2304833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0800000">
              <a:off x="4551946" y="2304833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7736305" y="2342148"/>
              <a:ext cx="4074696" cy="1812757"/>
            </a:xfrm>
            <a:prstGeom prst="blockArc">
              <a:avLst>
                <a:gd name="adj1" fmla="val 10903100"/>
                <a:gd name="adj2" fmla="val 0"/>
                <a:gd name="adj3" fmla="val 25000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0029" y="3473654"/>
            <a:ext cx="12059449" cy="3478022"/>
            <a:chOff x="10029" y="3473654"/>
            <a:chExt cx="12059449" cy="3478022"/>
          </a:xfrm>
        </p:grpSpPr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9" y="3473654"/>
              <a:ext cx="5656647" cy="3400776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9730" y="4028491"/>
              <a:ext cx="3129748" cy="292318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628760" y="40656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596" y="478227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0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6905" y="53457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133" y="4789966"/>
            <a:ext cx="140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8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3480" y="489959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878" y="39974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42077" y="470280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8879" y="443479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1536" y="529821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35575" y="3899860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553" y="4559045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76" y="5298216"/>
            <a:ext cx="856401" cy="79645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44" y="5971171"/>
            <a:ext cx="856401" cy="7964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40"/>
            <a:ext cx="856401" cy="79645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795" y="5975493"/>
            <a:ext cx="856401" cy="79645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11" y="5953704"/>
            <a:ext cx="856401" cy="79645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910" y="4644287"/>
            <a:ext cx="856401" cy="79645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505" y="5130233"/>
            <a:ext cx="856401" cy="79645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888" y="5139784"/>
            <a:ext cx="856401" cy="796453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29" y="5298216"/>
            <a:ext cx="856401" cy="79645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325" y="5635281"/>
            <a:ext cx="856401" cy="79645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39"/>
            <a:ext cx="856401" cy="79645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127" y="4971245"/>
            <a:ext cx="856401" cy="796453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250" y="5032994"/>
            <a:ext cx="856401" cy="796453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630" y="4124345"/>
            <a:ext cx="856401" cy="796453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35" y="4304576"/>
            <a:ext cx="856401" cy="796453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39" y="4344827"/>
            <a:ext cx="856401" cy="796453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694" y="6004456"/>
            <a:ext cx="856401" cy="79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3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0" y="3491981"/>
            <a:ext cx="12059449" cy="3478022"/>
            <a:chOff x="10029" y="3473654"/>
            <a:chExt cx="12059449" cy="3478022"/>
          </a:xfrm>
        </p:grpSpPr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9" y="3473654"/>
              <a:ext cx="5656647" cy="3400776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9730" y="4028491"/>
              <a:ext cx="3129748" cy="292318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628760" y="40656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596" y="478227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0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7031" y="39974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133" y="4789966"/>
            <a:ext cx="140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8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0850" y="5183309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6663" y="39974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42077" y="470280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8879" y="443479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1536" y="529821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7552" y="471489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553" y="4559045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76" y="5298216"/>
            <a:ext cx="856401" cy="79645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44" y="5971171"/>
            <a:ext cx="856401" cy="7964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439" y="6041216"/>
            <a:ext cx="856401" cy="79645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783" y="4696785"/>
            <a:ext cx="856401" cy="79645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11" y="5953704"/>
            <a:ext cx="856401" cy="79645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547" y="4920798"/>
            <a:ext cx="856401" cy="79645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329" y="5348039"/>
            <a:ext cx="856401" cy="79645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888" y="5139784"/>
            <a:ext cx="856401" cy="796453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29" y="5298216"/>
            <a:ext cx="856401" cy="79645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565" y="4714252"/>
            <a:ext cx="856401" cy="79645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22" y="4877016"/>
            <a:ext cx="856401" cy="79645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127" y="4971245"/>
            <a:ext cx="856401" cy="796453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250" y="5032994"/>
            <a:ext cx="856401" cy="796453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630" y="4124345"/>
            <a:ext cx="856401" cy="796453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35" y="4304576"/>
            <a:ext cx="856401" cy="796453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39" y="4344827"/>
            <a:ext cx="856401" cy="796453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694" y="6004456"/>
            <a:ext cx="856401" cy="796453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238117" y="895479"/>
            <a:ext cx="10967636" cy="3023010"/>
            <a:chOff x="238117" y="895479"/>
            <a:chExt cx="10967636" cy="302301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111242" y="920036"/>
              <a:ext cx="2053391" cy="13395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841853" y="895479"/>
              <a:ext cx="2140608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848987" y="929208"/>
              <a:ext cx="2117559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6" name="Равно 5"/>
            <p:cNvSpPr/>
            <p:nvPr/>
          </p:nvSpPr>
          <p:spPr>
            <a:xfrm>
              <a:off x="7462095" y="1273981"/>
              <a:ext cx="914400" cy="914400"/>
            </a:xfrm>
            <a:prstGeom prst="mathEqual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9" name="Арка 8"/>
            <p:cNvSpPr/>
            <p:nvPr/>
          </p:nvSpPr>
          <p:spPr>
            <a:xfrm rot="10800000">
              <a:off x="8478594" y="2105732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0800000">
              <a:off x="4717364" y="2092146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238117" y="2092953"/>
              <a:ext cx="4074696" cy="1812757"/>
            </a:xfrm>
            <a:prstGeom prst="blockArc">
              <a:avLst>
                <a:gd name="adj1" fmla="val 10903100"/>
                <a:gd name="adj2" fmla="val 0"/>
                <a:gd name="adj3" fmla="val 25000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24" name="Минус 23"/>
            <p:cNvSpPr/>
            <p:nvPr/>
          </p:nvSpPr>
          <p:spPr>
            <a:xfrm>
              <a:off x="3500678" y="1262421"/>
              <a:ext cx="914400" cy="914400"/>
            </a:xfrm>
            <a:prstGeom prst="mathMinus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636432" y="4615398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89594" y="54315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55880" y="505199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96045" y="486978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8357" y="5396500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7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857246" y="96709"/>
            <a:ext cx="10953755" cy="4058196"/>
            <a:chOff x="857246" y="96709"/>
            <a:chExt cx="10953755" cy="405819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58888" y="1124462"/>
              <a:ext cx="2053391" cy="13395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727610" y="1150404"/>
              <a:ext cx="2140608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650705" y="1126341"/>
              <a:ext cx="2117559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5" name="Плюс 4"/>
            <p:cNvSpPr/>
            <p:nvPr/>
          </p:nvSpPr>
          <p:spPr>
            <a:xfrm>
              <a:off x="3541294" y="1371600"/>
              <a:ext cx="914400" cy="914400"/>
            </a:xfrm>
            <a:prstGeom prst="mathPl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6" name="Равно 5"/>
            <p:cNvSpPr/>
            <p:nvPr/>
          </p:nvSpPr>
          <p:spPr>
            <a:xfrm>
              <a:off x="7279105" y="1347537"/>
              <a:ext cx="914400" cy="914400"/>
            </a:xfrm>
            <a:prstGeom prst="mathEqual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9" name="Арка 8"/>
            <p:cNvSpPr/>
            <p:nvPr/>
          </p:nvSpPr>
          <p:spPr>
            <a:xfrm rot="10800000">
              <a:off x="857246" y="2304833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0800000">
              <a:off x="4551946" y="2304833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7736305" y="2342148"/>
              <a:ext cx="4074696" cy="1812757"/>
            </a:xfrm>
            <a:prstGeom prst="blockArc">
              <a:avLst>
                <a:gd name="adj1" fmla="val 10903100"/>
                <a:gd name="adj2" fmla="val 0"/>
                <a:gd name="adj3" fmla="val 25000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Microsoft PowerPoint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983619" y="96709"/>
              <a:ext cx="336611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50" dirty="0" smtClean="0">
                  <a:ln w="0"/>
                  <a:solidFill>
                    <a:srgbClr val="2251AE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Сложение</a:t>
              </a:r>
              <a:endParaRPr lang="ru-RU" sz="5400" b="1" cap="none" spc="50" dirty="0">
                <a:ln w="0"/>
                <a:solidFill>
                  <a:srgbClr val="2251A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58888" y="1117654"/>
              <a:ext cx="1710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7030A0"/>
                  </a:solidFill>
                </a:rPr>
                <a:t>Слагаемое</a:t>
              </a:r>
              <a:endParaRPr lang="ru-RU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72647" y="1157775"/>
              <a:ext cx="1710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7030A0"/>
                  </a:solidFill>
                </a:rPr>
                <a:t>Слагаемое</a:t>
              </a:r>
              <a:endParaRPr lang="ru-RU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16887" y="1140767"/>
              <a:ext cx="1710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7030A0"/>
                  </a:solidFill>
                </a:rPr>
                <a:t>Сумма</a:t>
              </a:r>
              <a:endParaRPr lang="ru-RU" sz="2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0029" y="3430436"/>
            <a:ext cx="12059449" cy="3521240"/>
            <a:chOff x="10029" y="3430436"/>
            <a:chExt cx="12059449" cy="3521240"/>
          </a:xfrm>
        </p:grpSpPr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9730" y="4028491"/>
              <a:ext cx="3129748" cy="2923185"/>
            </a:xfrm>
            <a:prstGeom prst="rect">
              <a:avLst/>
            </a:prstGeom>
          </p:spPr>
        </p:pic>
        <p:pic>
          <p:nvPicPr>
            <p:cNvPr id="53" name="Рисунок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9" y="3430436"/>
              <a:ext cx="5656647" cy="3400776"/>
            </a:xfrm>
            <a:prstGeom prst="rect">
              <a:avLst/>
            </a:prstGeom>
          </p:spPr>
        </p:pic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9" y="3473654"/>
              <a:ext cx="5656647" cy="340077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628760" y="40656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596" y="478227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0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6905" y="53457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133" y="4789966"/>
            <a:ext cx="140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8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3480" y="489959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878" y="39974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42077" y="470280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8879" y="443479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1536" y="529821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35575" y="3899860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553" y="4559045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76" y="5298216"/>
            <a:ext cx="856401" cy="79645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44" y="5971171"/>
            <a:ext cx="856401" cy="7964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40"/>
            <a:ext cx="856401" cy="79645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795" y="5975493"/>
            <a:ext cx="856401" cy="79645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11" y="5953704"/>
            <a:ext cx="856401" cy="79645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910" y="4644287"/>
            <a:ext cx="856401" cy="79645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505" y="5130233"/>
            <a:ext cx="856401" cy="79645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888" y="5139784"/>
            <a:ext cx="856401" cy="796453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29" y="5298216"/>
            <a:ext cx="856401" cy="79645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325" y="5635281"/>
            <a:ext cx="856401" cy="79645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39"/>
            <a:ext cx="856401" cy="79645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127" y="4971245"/>
            <a:ext cx="856401" cy="796453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250" y="5032994"/>
            <a:ext cx="856401" cy="796453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630" y="4124345"/>
            <a:ext cx="856401" cy="796453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35" y="4304576"/>
            <a:ext cx="856401" cy="796453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39" y="4344827"/>
            <a:ext cx="856401" cy="796453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694" y="6004456"/>
            <a:ext cx="856401" cy="796453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3716133" y="4746748"/>
            <a:ext cx="140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8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6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38117" y="96709"/>
            <a:ext cx="10967636" cy="3821780"/>
            <a:chOff x="238117" y="96709"/>
            <a:chExt cx="10967636" cy="382178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120241" y="1155188"/>
              <a:ext cx="2053391" cy="13395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887570" y="1113789"/>
              <a:ext cx="2140608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810412" y="1137912"/>
              <a:ext cx="2117559" cy="135679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6" name="Равно 5"/>
            <p:cNvSpPr/>
            <p:nvPr/>
          </p:nvSpPr>
          <p:spPr>
            <a:xfrm>
              <a:off x="7462095" y="1273981"/>
              <a:ext cx="914400" cy="914400"/>
            </a:xfrm>
            <a:prstGeom prst="mathEqual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9" name="Арка 8"/>
            <p:cNvSpPr/>
            <p:nvPr/>
          </p:nvSpPr>
          <p:spPr>
            <a:xfrm rot="10800000">
              <a:off x="8478594" y="2105732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0800000">
              <a:off x="4717364" y="2092146"/>
              <a:ext cx="2727159" cy="1812757"/>
            </a:xfrm>
            <a:prstGeom prst="blockArc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238117" y="2092953"/>
              <a:ext cx="4074696" cy="1812757"/>
            </a:xfrm>
            <a:prstGeom prst="blockArc">
              <a:avLst>
                <a:gd name="adj1" fmla="val 10903100"/>
                <a:gd name="adj2" fmla="val 0"/>
                <a:gd name="adj3" fmla="val 25000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F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Microsoft PowerPoint</a:t>
              </a:r>
              <a:endParaRPr lang="ru-RU" dirty="0">
                <a:solidFill>
                  <a:srgbClr val="FFFFFF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Microsoft PowerPoint</a:t>
              </a:r>
              <a:endParaRPr lang="ru-RU" dirty="0">
                <a:solidFill>
                  <a:srgbClr val="FFFFFF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972647" y="3244334"/>
              <a:ext cx="22467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Microsoft PowerPoint</a:t>
              </a:r>
              <a:endParaRPr lang="ru-RU" dirty="0">
                <a:solidFill>
                  <a:srgbClr val="FFFFFF"/>
                </a:solidFill>
              </a:endParaRPr>
            </a:p>
          </p:txBody>
        </p:sp>
        <p:sp>
          <p:nvSpPr>
            <p:cNvPr id="24" name="Минус 23"/>
            <p:cNvSpPr/>
            <p:nvPr/>
          </p:nvSpPr>
          <p:spPr>
            <a:xfrm>
              <a:off x="3500678" y="1262421"/>
              <a:ext cx="914400" cy="914400"/>
            </a:xfrm>
            <a:prstGeom prst="mathMinus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C2C2C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64428" y="1135913"/>
              <a:ext cx="18199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7030A0"/>
                  </a:solidFill>
                </a:rPr>
                <a:t>Уменьшаемое</a:t>
              </a:r>
              <a:endParaRPr lang="ru-RU"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02472" y="1087559"/>
              <a:ext cx="171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7030A0"/>
                  </a:solidFill>
                </a:rPr>
                <a:t>Вычитаемое</a:t>
              </a:r>
              <a:endParaRPr lang="ru-RU"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049525" y="1100025"/>
              <a:ext cx="1710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7030A0"/>
                  </a:solidFill>
                </a:rPr>
                <a:t>Разность</a:t>
              </a:r>
              <a:endParaRPr lang="ru-RU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827873" y="96709"/>
              <a:ext cx="367761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50" dirty="0" smtClean="0">
                  <a:ln w="0"/>
                  <a:solidFill>
                    <a:srgbClr val="2251AE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Вычитание</a:t>
              </a:r>
              <a:endParaRPr lang="ru-RU" sz="5400" b="1" spc="50" dirty="0">
                <a:ln w="0"/>
                <a:solidFill>
                  <a:srgbClr val="2251A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0029" y="3473654"/>
            <a:ext cx="12059449" cy="3478022"/>
            <a:chOff x="10029" y="3473654"/>
            <a:chExt cx="12059449" cy="3478022"/>
          </a:xfrm>
        </p:grpSpPr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9" y="3473654"/>
              <a:ext cx="5656647" cy="3400776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9730" y="4028491"/>
              <a:ext cx="3129748" cy="292318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628760" y="40656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1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596" y="478227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0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6905" y="534572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2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133" y="4789966"/>
            <a:ext cx="140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24099">
                    <a:lumMod val="75000"/>
                  </a:srgbClr>
                </a:solidFill>
              </a:rPr>
              <a:t>10</a:t>
            </a:r>
            <a:endParaRPr lang="ru-RU" sz="88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3480" y="489959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5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878" y="3997441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9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42077" y="4702803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8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8879" y="443479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6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1536" y="5298216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3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35575" y="3899860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4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553" y="4559045"/>
            <a:ext cx="757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24099">
                    <a:lumMod val="75000"/>
                  </a:srgbClr>
                </a:solidFill>
              </a:rPr>
              <a:t>7</a:t>
            </a:r>
            <a:endParaRPr lang="ru-RU" sz="9600" b="1" dirty="0">
              <a:solidFill>
                <a:srgbClr val="F24099">
                  <a:lumMod val="75000"/>
                </a:srgbClr>
              </a:solidFill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76" y="5298216"/>
            <a:ext cx="856401" cy="79645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644" y="5971171"/>
            <a:ext cx="856401" cy="7964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40"/>
            <a:ext cx="856401" cy="79645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795" y="5975493"/>
            <a:ext cx="856401" cy="79645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11" y="5953704"/>
            <a:ext cx="856401" cy="79645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910" y="4644287"/>
            <a:ext cx="856401" cy="796453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505" y="5130233"/>
            <a:ext cx="856401" cy="796453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888" y="5139784"/>
            <a:ext cx="856401" cy="796453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29" y="5298216"/>
            <a:ext cx="856401" cy="79645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325" y="5635281"/>
            <a:ext cx="856401" cy="796453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509" y="4391739"/>
            <a:ext cx="856401" cy="796453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127" y="4971245"/>
            <a:ext cx="856401" cy="796453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250" y="5032994"/>
            <a:ext cx="856401" cy="796453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630" y="4124345"/>
            <a:ext cx="856401" cy="796453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35" y="4304576"/>
            <a:ext cx="856401" cy="796453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739" y="4344827"/>
            <a:ext cx="856401" cy="796453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694" y="6004456"/>
            <a:ext cx="856401" cy="79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92</TotalTime>
  <Words>111</Words>
  <Application>Microsoft Office PowerPoint</Application>
  <PresentationFormat>Широкоэкранный</PresentationFormat>
  <Paragraphs>75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Corbel</vt:lpstr>
      <vt:lpstr>Wingdings</vt:lpstr>
      <vt:lpstr>Полосы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12</cp:revision>
  <dcterms:created xsi:type="dcterms:W3CDTF">2020-04-10T02:13:51Z</dcterms:created>
  <dcterms:modified xsi:type="dcterms:W3CDTF">2020-04-10T04:28:04Z</dcterms:modified>
</cp:coreProperties>
</file>