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16"/>
          <c:dPt>
            <c:idx val="0"/>
            <c:explosion val="24"/>
          </c:dPt>
          <c:dLbls>
            <c:dLbl>
              <c:idx val="0"/>
              <c:layout/>
              <c:showPercent val="1"/>
            </c:dLbl>
            <c:dLbl>
              <c:idx val="1"/>
              <c:delete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Pt>
            <c:idx val="0"/>
            <c:explosion val="0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dLbl>
              <c:idx val="1"/>
              <c:delete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dLbl>
              <c:idx val="1"/>
              <c:delete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9351125535664248E-2"/>
          <c:y val="0.17536800957348483"/>
          <c:w val="0.59347847751837801"/>
          <c:h val="0.739590439347652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1"/>
          <c:dPt>
            <c:idx val="0"/>
            <c:explosion val="21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16"/>
          <c:dPt>
            <c:idx val="0"/>
            <c:explosion val="24"/>
          </c:dPt>
          <c:dLbls>
            <c:dLbl>
              <c:idx val="0"/>
              <c:layout/>
              <c:showPercent val="1"/>
            </c:dLbl>
            <c:dLbl>
              <c:idx val="1"/>
              <c:delete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1"/>
          <c:dPt>
            <c:idx val="0"/>
            <c:explosion val="21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3555296110480469"/>
                  <c:y val="3.5670865897073654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-0.1798507243222896"/>
                  <c:y val="-5.4853954998916789E-3"/>
                </c:manualLayout>
              </c:layout>
              <c:showPercent val="1"/>
            </c:dLbl>
            <c:showPercent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dLbl>
              <c:idx val="1"/>
              <c:delete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dLbl>
              <c:idx val="1"/>
              <c:delete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dLbl>
              <c:idx val="0"/>
              <c:layout/>
              <c:showPercent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Lbls>
            <c:dLbl>
              <c:idx val="0"/>
              <c:delete val="1"/>
            </c:dLbl>
            <c:dLbl>
              <c:idx val="1"/>
              <c:layout/>
              <c:showPercent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3400800905601221"/>
                  <c:y val="6.0828174036892987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explosion val="25"/>
          <c:dPt>
            <c:idx val="0"/>
            <c:explosion val="0"/>
          </c:dPt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«СПИД – проблема XXI века»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933056"/>
            <a:ext cx="5720680" cy="252028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 </a:t>
            </a:r>
            <a:r>
              <a:rPr lang="ru-RU" dirty="0" smtClean="0"/>
              <a:t>Выполнила: </a:t>
            </a:r>
            <a:endParaRPr lang="ru-RU" dirty="0"/>
          </a:p>
          <a:p>
            <a:pPr algn="r"/>
            <a:r>
              <a:rPr lang="ru-RU" dirty="0" err="1" smtClean="0"/>
              <a:t>Свириденко</a:t>
            </a:r>
            <a:r>
              <a:rPr lang="ru-RU" dirty="0" smtClean="0"/>
              <a:t> Ангелина Евгеньевна </a:t>
            </a:r>
            <a:endParaRPr lang="ru-RU" dirty="0"/>
          </a:p>
          <a:p>
            <a:pPr algn="r"/>
            <a:r>
              <a:rPr lang="ru-RU" dirty="0"/>
              <a:t>                            </a:t>
            </a:r>
            <a:r>
              <a:rPr lang="ru-RU" dirty="0" smtClean="0"/>
              <a:t>  ученица 10 класса</a:t>
            </a:r>
          </a:p>
          <a:p>
            <a:pPr algn="r"/>
            <a:r>
              <a:rPr lang="ru-RU" dirty="0" smtClean="0"/>
              <a:t>МКОУ ,,</a:t>
            </a:r>
            <a:r>
              <a:rPr lang="ru-RU" dirty="0" err="1" smtClean="0"/>
              <a:t>Ореховской</a:t>
            </a:r>
            <a:r>
              <a:rPr lang="ru-RU" dirty="0" smtClean="0"/>
              <a:t> СОШ</a:t>
            </a:r>
            <a:r>
              <a:rPr lang="en-US" dirty="0" smtClean="0"/>
              <a:t>’’</a:t>
            </a:r>
            <a:endParaRPr lang="ru-RU" dirty="0" smtClean="0"/>
          </a:p>
          <a:p>
            <a:pPr algn="r"/>
            <a:r>
              <a:rPr lang="ru-RU" dirty="0" smtClean="0"/>
              <a:t>Руководитель: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Бондаренко Г.И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901014" cy="1894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Анализы на ВИЧ показывают неправильный результат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0" y="2106613"/>
            <a:ext cx="66675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Анкета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829048" cy="484632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Любой человек может заразиться ВИЧ-инфекцией?</a:t>
            </a:r>
          </a:p>
          <a:p>
            <a:pPr lvl="0"/>
            <a:r>
              <a:rPr lang="ru-RU" dirty="0" smtClean="0"/>
              <a:t>ВИЧ/СПИД можно лечить, но нельзя до конца вылечить?</a:t>
            </a:r>
          </a:p>
          <a:p>
            <a:pPr lvl="0"/>
            <a:r>
              <a:rPr lang="ru-RU" dirty="0" smtClean="0"/>
              <a:t>ВИЧ-инфекция может передаваться через воздух (во время разговора, кашля)?</a:t>
            </a:r>
          </a:p>
          <a:p>
            <a:pPr lvl="0"/>
            <a:r>
              <a:rPr lang="ru-RU" dirty="0" smtClean="0"/>
              <a:t>Можно самостоятельно определить свой ВИЧ-статус без тестирования?</a:t>
            </a:r>
          </a:p>
          <a:p>
            <a:pPr lvl="0"/>
            <a:r>
              <a:rPr lang="ru-RU" dirty="0" smtClean="0"/>
              <a:t>Для ВИЧ-инфицированных требуется отдельное рабочее место/ кабинет для обучения?</a:t>
            </a:r>
          </a:p>
          <a:p>
            <a:pPr lvl="0"/>
            <a:r>
              <a:rPr lang="ru-RU" dirty="0" smtClean="0"/>
              <a:t>ВИЧ-инфекция передается при использовании общей иглы, шприца? </a:t>
            </a:r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429124" y="1357298"/>
            <a:ext cx="3886200" cy="421484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Можно заразиться ВИЧ, если целоваться с ВИЧ-инфицированным человеком?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Через укус комара можно заразиться ВИЧ-инфекцией?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ВИЧ передается через незащищенные (т.е. без презерватива) половые отношения?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Женщина, инфицированная ВИЧ, может родить здорового ребенка?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проходили тестирование на ВИЧ на протяжении последних 12 месяцев?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близкий вам человек заболеет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СПИДом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вы будите поддерживать его/ее, помогать и ухаживать за ним/ней?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07167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Любой человек может заразиться ВИЧ-инфекцией?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5"/>
          <a:ext cx="3543296" cy="467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286248" y="1714487"/>
          <a:ext cx="3409952" cy="474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182307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ВИЧ/СПИД можно лечить, но нельзя до конца вылечить?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375761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00562" y="1714488"/>
          <a:ext cx="375761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2314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ВИЧ-инфекция может передаваться через воздух (во время разговора, кашля)?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3900486" cy="41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286248" y="2357430"/>
          <a:ext cx="3900486" cy="41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410480" cy="210882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Можно самостоятельно определить свой ВИЧ-статус без тестирования?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000241"/>
          <a:ext cx="4286248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357686" y="1785926"/>
          <a:ext cx="3786214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86700" cy="232314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Для ВИЧ-инфицированных требуется отдельное рабочее место/ кабинет для обучения?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43116"/>
          <a:ext cx="3900486" cy="4313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72000" y="1928802"/>
          <a:ext cx="3643338" cy="4527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7696200" cy="182307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ВИЧ-инфекция передается при использовании общей иглы, шприца?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3900486" cy="481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429124" y="1714488"/>
          <a:ext cx="3900486" cy="481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5163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Можно заразиться ВИЧ,ЕСЛИ ЦЕЛОВАТЬСЯ С </a:t>
            </a:r>
            <a:r>
              <a:rPr lang="ru-RU" dirty="0" err="1" smtClean="0"/>
              <a:t>вич</a:t>
            </a:r>
            <a:r>
              <a:rPr lang="ru-RU" dirty="0" smtClean="0"/>
              <a:t> - ИНФИЦИРОВАННЫМ ЧЕЛОВЕКОМ?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857364"/>
          <a:ext cx="3786185" cy="5000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72000" y="1857363"/>
          <a:ext cx="3786185" cy="5000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Через укус комара можно заразиться ВИЧ-инфекцией?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411480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4714876" y="1571612"/>
          <a:ext cx="411480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Люди плохо владеют информацией о путях заражения инфекцией, что приводит к риску заражения большего количества людей.</a:t>
            </a:r>
          </a:p>
          <a:p>
            <a:pPr algn="ctr"/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Проблема: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ВИЧ передается через незащищенные половые отношения?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3471858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429124" y="1571612"/>
          <a:ext cx="3471858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Женщина, инфицированная ВИЧ,МОЖЕТ РОДИТЬ ЗДОРОВОГО РЕБЕНКА?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3686172" cy="4884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00562" y="1643050"/>
          <a:ext cx="3686172" cy="4884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2143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 проходили тестирование на ВИЧ на протяжении последних 12 месяцев?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14553"/>
          <a:ext cx="3400420" cy="4241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286248" y="2285992"/>
          <a:ext cx="3400420" cy="4241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26088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близкий вам человек заболеет </a:t>
            </a:r>
            <a:r>
              <a:rPr lang="ru-RU" dirty="0" err="1" smtClean="0"/>
              <a:t>спидом</a:t>
            </a:r>
            <a:r>
              <a:rPr lang="ru-RU" dirty="0" smtClean="0"/>
              <a:t>, вы будите поддерживать </a:t>
            </a:r>
            <a:r>
              <a:rPr lang="ru-RU" dirty="0" err="1" smtClean="0"/>
              <a:t>его\её,помогать</a:t>
            </a:r>
            <a:r>
              <a:rPr lang="ru-RU" dirty="0" smtClean="0"/>
              <a:t> и ухаживать за </a:t>
            </a:r>
            <a:r>
              <a:rPr lang="ru-RU" dirty="0" err="1" smtClean="0"/>
              <a:t>ним\ней</a:t>
            </a:r>
            <a:r>
              <a:rPr lang="ru-RU" dirty="0" smtClean="0"/>
              <a:t>,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500306"/>
          <a:ext cx="4500562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643438" y="2500306"/>
          <a:ext cx="4500562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02"/>
          <a:stretch/>
        </p:blipFill>
        <p:spPr bwMode="auto">
          <a:xfrm>
            <a:off x="642910" y="1714488"/>
            <a:ext cx="7000924" cy="441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Распространение ВИЧ-инфекции стало проблемой номер один для Всемирной организации здравоохранения и ООН. Это обусловлено несколькими причинами. Во-первых, до сих пор не найдено лекарство против вируса; во-вторых, как следствие стремительно растет количество зараженных людей.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Если мы предоставим информацию о ВИЧ (СПИД) сегодняшним школьникам, которые вероятней всего плохо осведомлены о проблемах ВИЧ-инфекции, то в будущем, возможно, снизится число заболевших.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Изучить проблемы, связанные с ВИЧ (СПИД)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7481918" cy="657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 2018 году в Омской области было зафиксировали 1935 человек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puti-peredachi-vich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928670"/>
            <a:ext cx="7631223" cy="500143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7329518" cy="542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431</Words>
  <Application>Microsoft Office PowerPoint</Application>
  <PresentationFormat>Экран (4:3)</PresentationFormat>
  <Paragraphs>74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«СПИД – проблема XXI века»</vt:lpstr>
      <vt:lpstr>Проблема: </vt:lpstr>
      <vt:lpstr>Актуальность темы:</vt:lpstr>
      <vt:lpstr>Гипотеза:</vt:lpstr>
      <vt:lpstr>Цель:</vt:lpstr>
      <vt:lpstr>Слайд 6</vt:lpstr>
      <vt:lpstr>Слайд 7</vt:lpstr>
      <vt:lpstr>Слайд 8</vt:lpstr>
      <vt:lpstr>Слайд 9</vt:lpstr>
      <vt:lpstr>Анализы на ВИЧ показывают неправильный результат</vt:lpstr>
      <vt:lpstr>Анкета</vt:lpstr>
      <vt:lpstr>Любой человек может заразиться ВИЧ-инфекцией? </vt:lpstr>
      <vt:lpstr>ВИЧ/СПИД можно лечить, но нельзя до конца вылечить? </vt:lpstr>
      <vt:lpstr>ВИЧ-инфекция может передаваться через воздух (во время разговора, кашля)? </vt:lpstr>
      <vt:lpstr>Можно самостоятельно определить свой ВИЧ-статус без тестирования? </vt:lpstr>
      <vt:lpstr>Для ВИЧ-инфицированных требуется отдельное рабочее место/ кабинет для обучения? </vt:lpstr>
      <vt:lpstr>ВИЧ-инфекция передается при использовании общей иглы, шприца?  </vt:lpstr>
      <vt:lpstr>Можно заразиться ВИЧ,ЕСЛИ ЦЕЛОВАТЬСЯ С вич - ИНФИЦИРОВАННЫМ ЧЕЛОВЕКОМ?</vt:lpstr>
      <vt:lpstr>Через укус комара можно заразиться ВИЧ-инфекцией?</vt:lpstr>
      <vt:lpstr>ВИЧ передается через незащищенные половые отношения?</vt:lpstr>
      <vt:lpstr>Женщина, инфицированная ВИЧ,МОЖЕТ РОДИТЬ ЗДОРОВОГО РЕБЕНКА? </vt:lpstr>
      <vt:lpstr>Вы проходили тестирование на ВИЧ на протяжении последних 12 месяцев?</vt:lpstr>
      <vt:lpstr>Если близкий вам человек заболеет спидом, вы будите поддерживать его\её,помогать и ухаживать за ним\ней,</vt:lpstr>
      <vt:lpstr>Слайд 24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«СПИД – проблема XXI века»</dc:title>
  <dc:creator>Галина</dc:creator>
  <cp:lastModifiedBy>Галина</cp:lastModifiedBy>
  <cp:revision>9</cp:revision>
  <dcterms:modified xsi:type="dcterms:W3CDTF">2020-04-10T14:54:38Z</dcterms:modified>
</cp:coreProperties>
</file>