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E7A1-64AE-4087-B059-EB09F534205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CE0E2-07AD-435C-A0C2-EE3430C49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721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E7A1-64AE-4087-B059-EB09F534205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CE0E2-07AD-435C-A0C2-EE3430C49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353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E7A1-64AE-4087-B059-EB09F534205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CE0E2-07AD-435C-A0C2-EE3430C49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999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E7A1-64AE-4087-B059-EB09F534205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CE0E2-07AD-435C-A0C2-EE3430C49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470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E7A1-64AE-4087-B059-EB09F534205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CE0E2-07AD-435C-A0C2-EE3430C49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776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E7A1-64AE-4087-B059-EB09F534205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CE0E2-07AD-435C-A0C2-EE3430C49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234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E7A1-64AE-4087-B059-EB09F534205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CE0E2-07AD-435C-A0C2-EE3430C49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267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E7A1-64AE-4087-B059-EB09F534205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CE0E2-07AD-435C-A0C2-EE3430C49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255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E7A1-64AE-4087-B059-EB09F534205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CE0E2-07AD-435C-A0C2-EE3430C49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755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E7A1-64AE-4087-B059-EB09F534205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CE0E2-07AD-435C-A0C2-EE3430C49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382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FE7A1-64AE-4087-B059-EB09F534205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CE0E2-07AD-435C-A0C2-EE3430C49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688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FE7A1-64AE-4087-B059-EB09F534205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CE0E2-07AD-435C-A0C2-EE3430C496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43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27294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b="1" dirty="0">
                <a:solidFill>
                  <a:srgbClr val="C00000"/>
                </a:solidFill>
              </a:rPr>
              <a:t>Математика 3 класс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5497"/>
            <a:ext cx="6400800" cy="1752600"/>
          </a:xfrm>
        </p:spPr>
        <p:txBody>
          <a:bodyPr/>
          <a:lstStyle/>
          <a:p>
            <a:r>
              <a:rPr lang="ru-RU" sz="4400" b="1">
                <a:solidFill>
                  <a:srgbClr val="C00000"/>
                </a:solidFill>
              </a:rPr>
              <a:t>Задачи</a:t>
            </a:r>
            <a:endParaRPr lang="ru-RU" sz="4400" b="1" dirty="0">
              <a:solidFill>
                <a:srgbClr val="C00000"/>
              </a:solidFill>
            </a:endParaRPr>
          </a:p>
          <a:p>
            <a:endParaRPr lang="ru-RU" b="1" dirty="0">
              <a:solidFill>
                <a:srgbClr val="C00000"/>
              </a:solidFill>
            </a:endParaRPr>
          </a:p>
          <a:p>
            <a:r>
              <a:rPr lang="ru-RU" sz="2000" b="1" dirty="0">
                <a:solidFill>
                  <a:srgbClr val="C00000"/>
                </a:solidFill>
              </a:rPr>
              <a:t>Составила: Морозова С.И.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F3918D-23C4-44C0-A6CB-8B4AAEB3D443}"/>
              </a:ext>
            </a:extLst>
          </p:cNvPr>
          <p:cNvSpPr txBox="1"/>
          <p:nvPr/>
        </p:nvSpPr>
        <p:spPr>
          <a:xfrm>
            <a:off x="1359666" y="2631742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Перспективная начальная школа</a:t>
            </a:r>
          </a:p>
        </p:txBody>
      </p:sp>
    </p:spTree>
    <p:extLst>
      <p:ext uri="{BB962C8B-B14F-4D97-AF65-F5344CB8AC3E}">
        <p14:creationId xmlns:p14="http://schemas.microsoft.com/office/powerpoint/2010/main" val="683371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-7170"/>
            <a:ext cx="79928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effectLst/>
                <a:latin typeface="Times New Roman"/>
                <a:ea typeface="Calibri"/>
                <a:cs typeface="Times New Roman"/>
              </a:rPr>
              <a:t>Задача</a:t>
            </a:r>
          </a:p>
          <a:p>
            <a:r>
              <a:rPr lang="ru-RU" sz="2800" dirty="0">
                <a:effectLst/>
                <a:latin typeface="Times New Roman"/>
                <a:ea typeface="Calibri"/>
                <a:cs typeface="Times New Roman"/>
              </a:rPr>
              <a:t>За  день  на  почте  приняли  несколько  посылок  с  книгами, по 8кг  каждая, и  столько  же  посылок  с  фруктами, по  6кг  каждая. Масса  всех  посылок  с  книгами  32кг. Найди  массу  посылок  с  фруктами.</a:t>
            </a:r>
            <a:endParaRPr lang="ru-RU" sz="2000" dirty="0">
              <a:ea typeface="Calibri"/>
              <a:cs typeface="Times New Roman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360843"/>
              </p:ext>
            </p:extLst>
          </p:nvPr>
        </p:nvGraphicFramePr>
        <p:xfrm>
          <a:off x="395536" y="2564904"/>
          <a:ext cx="8280919" cy="1962912"/>
        </p:xfrm>
        <a:graphic>
          <a:graphicData uri="http://schemas.openxmlformats.org/drawingml/2006/table">
            <a:tbl>
              <a:tblPr firstRow="1" firstCol="1" bandRow="1"/>
              <a:tblGrid>
                <a:gridCol w="1946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22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185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39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Масса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посылки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Количество 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посылок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Масса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Всех  посылок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8кг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?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32кг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книги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6кг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одинаковое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 ?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фрукты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23528" y="4653136"/>
            <a:ext cx="8208911" cy="2047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1) 32 : 8 = 4 (</a:t>
            </a:r>
            <a:r>
              <a:rPr lang="ru-RU" sz="3200" dirty="0" err="1">
                <a:effectLst/>
                <a:latin typeface="Times New Roman"/>
                <a:ea typeface="Calibri"/>
                <a:cs typeface="Times New Roman"/>
              </a:rPr>
              <a:t>пос</a:t>
            </a: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) с книгами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2) 6 ∙ 4 = 24 (кг)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Ответ: 24 кг масса всех  посылок  с  фруктами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2753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994"/>
            <a:ext cx="828092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Задача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За  5  дней  в  семье  израсходовали  10кг  овощей. Сколько  овощей  израсходовали  за  3  дня,  если  каждый  день  расходовали  овощей  поровну?</a:t>
            </a:r>
            <a:endParaRPr lang="ru-RU" sz="2400" dirty="0">
              <a:ea typeface="Calibri"/>
              <a:cs typeface="Times New Roman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71089"/>
              </p:ext>
            </p:extLst>
          </p:nvPr>
        </p:nvGraphicFramePr>
        <p:xfrm>
          <a:off x="755576" y="2780928"/>
          <a:ext cx="7488833" cy="1869567"/>
        </p:xfrm>
        <a:graphic>
          <a:graphicData uri="http://schemas.openxmlformats.org/drawingml/2006/table">
            <a:tbl>
              <a:tblPr firstRow="1" firstCol="1" bandRow="1"/>
              <a:tblGrid>
                <a:gridCol w="26171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45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71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Расход овощей 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1 день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Количество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дней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Всего кг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израсходовали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   ?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5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10кг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одинаковый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3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 ?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55576" y="5085184"/>
            <a:ext cx="7848872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effectLst/>
                <a:latin typeface="Times New Roman"/>
                <a:ea typeface="Calibri"/>
                <a:cs typeface="Times New Roman"/>
              </a:rPr>
              <a:t>1) 10 : 5 = 2 (кг) расходовали в 1 день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effectLst/>
                <a:latin typeface="Times New Roman"/>
                <a:ea typeface="Calibri"/>
                <a:cs typeface="Times New Roman"/>
              </a:rPr>
              <a:t>2) 2 ∙ 3 = 6 (кг)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effectLst/>
                <a:latin typeface="Times New Roman"/>
                <a:ea typeface="Calibri"/>
                <a:cs typeface="Times New Roman"/>
              </a:rPr>
              <a:t>Ответ: 6 кг овощей  израсходовали  за  три  дня.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54095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7776864" cy="2888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Задача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После  того  как  из  ящика  взяли  6  раз  по  4кг  лука, в нем  осталось  23 кг лука. Сколько  килограммов  лука  было  в  ящике?</a:t>
            </a:r>
            <a:endParaRPr lang="ru-RU" sz="3200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5143" y="3148683"/>
            <a:ext cx="4572000" cy="17912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effectLst/>
                <a:latin typeface="Times New Roman"/>
                <a:ea typeface="Calibri"/>
                <a:cs typeface="Times New Roman"/>
              </a:rPr>
              <a:t>было- ? кг</a:t>
            </a:r>
            <a:endParaRPr lang="ru-RU" sz="2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effectLst/>
                <a:latin typeface="Times New Roman"/>
                <a:ea typeface="Calibri"/>
                <a:cs typeface="Times New Roman"/>
              </a:rPr>
              <a:t>взяли - ? 6 раз по 4кг</a:t>
            </a:r>
            <a:endParaRPr lang="ru-RU" sz="2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effectLst/>
                <a:latin typeface="Times New Roman"/>
                <a:ea typeface="Calibri"/>
                <a:cs typeface="Times New Roman"/>
              </a:rPr>
              <a:t>осталось – 23 кг</a:t>
            </a:r>
            <a:endParaRPr lang="ru-RU" sz="2400" b="1" dirty="0"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854375"/>
            <a:ext cx="7745443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1) 4 ∙ 6 = 24 (кг) взяли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2) 24 + 23 = 47(кг)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Ответ: 47 кг  лука  было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46855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280920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Задача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В  мастерской  изготовили  64  больших  стола, а  маленьких  в  8  раз  меньше, чем  больших. Сколько  всего  столов  изготовили?</a:t>
            </a:r>
            <a:endParaRPr lang="ru-RU" sz="3200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699570"/>
            <a:ext cx="6984776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больших – 64 </a:t>
            </a:r>
            <a:r>
              <a:rPr lang="ru-RU" sz="3200" dirty="0" err="1">
                <a:effectLst/>
                <a:latin typeface="Times New Roman"/>
                <a:ea typeface="Calibri"/>
                <a:cs typeface="Times New Roman"/>
              </a:rPr>
              <a:t>ст</a:t>
            </a: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                 ?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маленьких - ? в 8 раз </a:t>
            </a:r>
            <a:r>
              <a:rPr lang="en-US" sz="3200" dirty="0">
                <a:effectLst/>
                <a:latin typeface="Times New Roman"/>
                <a:ea typeface="Calibri"/>
                <a:cs typeface="Times New Roman"/>
              </a:rPr>
              <a:t>&lt;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4680012" y="2924944"/>
            <a:ext cx="252028" cy="864096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47918" y="4221088"/>
            <a:ext cx="7608458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1) 64 : 8 = 8 (</a:t>
            </a:r>
            <a:r>
              <a:rPr lang="ru-RU" sz="3200" dirty="0" err="1">
                <a:effectLst/>
                <a:latin typeface="Times New Roman"/>
                <a:ea typeface="Calibri"/>
                <a:cs typeface="Times New Roman"/>
              </a:rPr>
              <a:t>ст</a:t>
            </a: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) маленьких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2) 64 + 8 = 72 (</a:t>
            </a:r>
            <a:r>
              <a:rPr lang="ru-RU" sz="3200" dirty="0" err="1">
                <a:effectLst/>
                <a:latin typeface="Times New Roman"/>
                <a:ea typeface="Calibri"/>
                <a:cs typeface="Times New Roman"/>
              </a:rPr>
              <a:t>ст</a:t>
            </a: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)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Ответ: 72  стола  всего.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5375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Задача</a:t>
            </a:r>
            <a:endParaRPr lang="ru-RU" sz="24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В  мастерской  изготовили  64  больших  стола, а  маленьких</a:t>
            </a:r>
            <a:r>
              <a:rPr lang="ru-RU" sz="3600" dirty="0">
                <a:effectLst/>
                <a:latin typeface="Times New Roman"/>
                <a:ea typeface="Calibri"/>
                <a:cs typeface="Times New Roman"/>
              </a:rPr>
              <a:t>  </a:t>
            </a: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на  8    меньше, чем  больших. Сколько  всего  столов  изготовили?</a:t>
            </a:r>
            <a:endParaRPr lang="ru-RU" sz="24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3600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2800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501581"/>
            <a:ext cx="6984776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больших – 64 </a:t>
            </a:r>
            <a:r>
              <a:rPr lang="ru-RU" sz="3200" dirty="0" err="1">
                <a:effectLst/>
                <a:latin typeface="Times New Roman"/>
                <a:ea typeface="Calibri"/>
                <a:cs typeface="Times New Roman"/>
              </a:rPr>
              <a:t>ст</a:t>
            </a: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                        ?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маленьких - ? на 8 столов &lt;</a:t>
            </a:r>
            <a:endParaRPr lang="ru-RU" sz="3200" dirty="0">
              <a:ea typeface="Calibri"/>
              <a:cs typeface="Times New Roman"/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5652120" y="2708920"/>
            <a:ext cx="288032" cy="792088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9566" y="3979439"/>
            <a:ext cx="8014882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1) 64 - 8 = 56 (</a:t>
            </a:r>
            <a:r>
              <a:rPr lang="ru-RU" sz="3200" dirty="0" err="1">
                <a:effectLst/>
                <a:latin typeface="Times New Roman"/>
                <a:ea typeface="Calibri"/>
                <a:cs typeface="Times New Roman"/>
              </a:rPr>
              <a:t>ст</a:t>
            </a: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) маленьких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2) 64 + 56 = 120 (</a:t>
            </a:r>
            <a:r>
              <a:rPr lang="ru-RU" sz="3200" dirty="0" err="1">
                <a:effectLst/>
                <a:latin typeface="Times New Roman"/>
                <a:ea typeface="Calibri"/>
                <a:cs typeface="Times New Roman"/>
              </a:rPr>
              <a:t>ст</a:t>
            </a: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)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/>
                <a:ea typeface="Calibri"/>
                <a:cs typeface="Times New Roman"/>
              </a:rPr>
              <a:t>Ответ: 120  столов  всего.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24921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377</Words>
  <Application>Microsoft Office PowerPoint</Application>
  <PresentationFormat>Экран (4:3)</PresentationFormat>
  <Paragraphs>65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Математика 3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</dc:title>
  <dc:creator>VIP</dc:creator>
  <cp:lastModifiedBy>DELL</cp:lastModifiedBy>
  <cp:revision>7</cp:revision>
  <dcterms:created xsi:type="dcterms:W3CDTF">2013-11-19T16:06:38Z</dcterms:created>
  <dcterms:modified xsi:type="dcterms:W3CDTF">2020-04-09T22:17:42Z</dcterms:modified>
</cp:coreProperties>
</file>