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146" y="-84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4513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4513685"/>
            <a:ext cx="9144000" cy="1201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КИМ 3. Значение многозначного слова в тексте </a:t>
            </a:r>
            <a:endParaRPr lang="ru-RU" sz="4800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4513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4513685"/>
            <a:ext cx="9144000" cy="1201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46839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Теория.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841276"/>
            <a:ext cx="8496944" cy="475252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600" b="1" dirty="0" smtClean="0">
                <a:latin typeface="Arial Black" pitchFamily="34" charset="0"/>
              </a:rPr>
              <a:t>В русском языке слова по своему лексическому значению делятся на однозначные и многозначные. В данном задании вам будут представлены только многозначные слова, т.е. такие, которые имеют много значений. Из списка значений необходимо выбрать такое, которые использовано в представленном контексте. Для успешного выполнения задания Вам не понадобятся теоретические знания, нужно только уметь анализировать.</a:t>
            </a:r>
            <a:br>
              <a:rPr lang="ru-RU" sz="4600" b="1" dirty="0" smtClean="0">
                <a:latin typeface="Arial Black" pitchFamily="34" charset="0"/>
              </a:rPr>
            </a:br>
            <a:r>
              <a:rPr lang="ru-RU" sz="4600" b="1" dirty="0" smtClean="0">
                <a:latin typeface="Arial Black" pitchFamily="34" charset="0"/>
              </a:rPr>
              <a:t> </a:t>
            </a:r>
            <a:endParaRPr lang="ru-RU" sz="46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4513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4513685"/>
            <a:ext cx="9144000" cy="1201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Рассмотрим на примере. (пример взят из пособия по подготовке к ЕГЭ под ред. Сениной)  </a:t>
            </a:r>
          </a:p>
          <a:p>
            <a:r>
              <a:rPr lang="ru-RU" b="1" dirty="0" smtClean="0"/>
              <a:t> </a:t>
            </a:r>
          </a:p>
          <a:p>
            <a:endParaRPr lang="ru-RU" b="1" dirty="0" smtClean="0"/>
          </a:p>
          <a:p>
            <a:r>
              <a:rPr lang="ru-RU" b="1" dirty="0" smtClean="0"/>
              <a:t> Прочитайте фрагмент словарной статьи, в которой приводятся значения слова ТКАНЬ. Определите значение, в котором это слово употреблено в первом (1) предложении текста. Выпишите цифру, соответствующую этому значению в приведённом фрагменте словарной статьи.  </a:t>
            </a:r>
          </a:p>
          <a:p>
            <a:r>
              <a:rPr lang="ru-RU" b="1" dirty="0" smtClean="0"/>
              <a:t> ТКАНЬ, -и, ж. 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Изделие, изготовленное тканьём. Шёлковая т. Льняные ткани.</a:t>
            </a:r>
          </a:p>
          <a:p>
            <a:pPr marL="342900" indent="-342900"/>
            <a:r>
              <a:rPr lang="ru-RU" b="1" dirty="0" smtClean="0"/>
              <a:t> 2. Общее название для тканых, трикотажных и некоторых нетканых материалов. Магазин тканей. </a:t>
            </a:r>
          </a:p>
          <a:p>
            <a:pPr marL="342900" indent="-342900"/>
            <a:r>
              <a:rPr lang="ru-RU" b="1" dirty="0" smtClean="0"/>
              <a:t>3.перен. Основа, содержание чего-н. (книжн.). Т. рассказа. </a:t>
            </a:r>
          </a:p>
          <a:p>
            <a:pPr marL="342900" indent="-342900"/>
            <a:r>
              <a:rPr lang="ru-RU" b="1" dirty="0" smtClean="0"/>
              <a:t>4. В животных и растительных организмах: система преимущественно однородных клеток и продуктов их жизнедеятельности. Соединительная т. Мышечная т. Нервная т. Защитная т. (у растений).</a:t>
            </a:r>
          </a:p>
          <a:p>
            <a:endParaRPr lang="ru-RU" dirty="0" smtClean="0"/>
          </a:p>
          <a:p>
            <a:r>
              <a:rPr lang="ru-RU" b="1" i="1" dirty="0" smtClean="0"/>
              <a:t>(1) Наблюдение за характером связи между частями текста показало, что отдельные его части объединяются не только привычными формами связи – союзами, союзными словами, но и другими средствами, менее четко выделяемыми в ткани текста.  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958924"/>
            <a:ext cx="9144000" cy="4513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4513685"/>
            <a:ext cx="9144000" cy="1201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Не забывайте о методе исключения. Сразу вычеркивайте те значения, которые совершенно не соответствуют тематике текста. </a:t>
            </a:r>
          </a:p>
          <a:p>
            <a:r>
              <a:rPr lang="ru-RU" sz="2400" b="1" dirty="0" smtClean="0"/>
              <a:t>Зачастую вы знаете прямое (главное или наиболее употребляемое).Как мы видим из контекста, слово </a:t>
            </a:r>
            <a:r>
              <a:rPr lang="ru-RU" sz="2800" b="1" dirty="0" smtClean="0"/>
              <a:t>ткань </a:t>
            </a:r>
            <a:r>
              <a:rPr lang="ru-RU" sz="2400" b="1" dirty="0" smtClean="0"/>
              <a:t>явно употреблено не в прямом значении (оно не связано с ткаными материалами или изделием), значит 1-е и 2-е значения нам не подходят. В 4-ом значении имеется в виду термин, и он нам тоже не подходит. Остается 3-е значение, оно и будет ответом.   </a:t>
            </a:r>
          </a:p>
          <a:p>
            <a:r>
              <a:rPr lang="ru-RU" sz="2400" b="1" dirty="0" smtClean="0"/>
              <a:t>Чтобы проверить ответ, подставьте в текст определение, использованное в толковании. Также прочитайте примеры и попробуйте подставить их в один ряд со словосочетанием из текста. Например: Шелковая ткань, льняные ткани, ткань текста.</a:t>
            </a:r>
            <a:br>
              <a:rPr lang="ru-RU" sz="24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106</Words>
  <Application>Microsoft Office PowerPoint</Application>
  <PresentationFormat>Экран (16:10)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КИМ 3. Значение многозначного слова в тексте </vt:lpstr>
      <vt:lpstr>  Теория.  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КИМ 3. Значение многозначного слова в тексте </dc:title>
  <dc:creator>1</dc:creator>
  <cp:lastModifiedBy>Артбук</cp:lastModifiedBy>
  <cp:revision>3</cp:revision>
  <dcterms:created xsi:type="dcterms:W3CDTF">2018-09-19T12:05:46Z</dcterms:created>
  <dcterms:modified xsi:type="dcterms:W3CDTF">2019-09-26T18:56:27Z</dcterms:modified>
</cp:coreProperties>
</file>