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279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04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00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321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63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193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77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8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929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030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68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29293-99CE-41F6-87BE-83EA08F5982A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F73-55D7-4800-B02C-4FE6208A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21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артинки\птички\ЕГЭ 2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49411" y1="44837" x2="49411" y2="44837"/>
                        <a14:foregroundMark x1="69545" y1="47101" x2="69545" y2="47101"/>
                        <a14:foregroundMark x1="97096" y1="53080" x2="97096" y2="53080"/>
                        <a14:foregroundMark x1="70173" y1="19928" x2="70173" y2="19928"/>
                        <a14:foregroundMark x1="65385" y1="17663" x2="65385" y2="17663"/>
                        <a14:foregroundMark x1="59969" y1="16304" x2="59969" y2="16304"/>
                        <a14:foregroundMark x1="52394" y1="14402" x2="52394" y2="14402"/>
                        <a14:foregroundMark x1="23077" y1="34239" x2="23077" y2="34239"/>
                        <a14:foregroundMark x1="5887" y1="38859" x2="5887" y2="38859"/>
                        <a14:foregroundMark x1="9694" y1="52174" x2="9694" y2="52174"/>
                        <a14:foregroundMark x1="13462" y1="59511" x2="13462" y2="59511"/>
                        <a14:foregroundMark x1="13697" y1="74728" x2="13697" y2="74728"/>
                        <a14:foregroundMark x1="16484" y1="62319" x2="16484" y2="62319"/>
                        <a14:foregroundMark x1="12873" y1="20380" x2="12873" y2="20380"/>
                        <a14:foregroundMark x1="11303" y1="25906" x2="11303" y2="25906"/>
                        <a14:foregroundMark x1="15071" y1="23641" x2="15071" y2="23641"/>
                        <a14:foregroundMark x1="9301" y1="40217" x2="9301" y2="40217"/>
                        <a14:foregroundMark x1="7104" y1="47101" x2="7104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387568" cy="10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2367" y="1707876"/>
            <a:ext cx="4968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chemeClr val="tx2">
                    <a:lumMod val="75000"/>
                  </a:schemeClr>
                </a:solidFill>
              </a:rPr>
              <a:t>Практикум </a:t>
            </a: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600" b="1" dirty="0">
                <a:solidFill>
                  <a:schemeClr val="tx2">
                    <a:lumMod val="75000"/>
                  </a:schemeClr>
                </a:solidFill>
              </a:rPr>
              <a:t>к заданию 4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8617" y="4577352"/>
            <a:ext cx="42695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Учим слова!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90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Новая папка (2)\kibika.com_udarenie_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8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Новая папка (2)\kibika.com_udarenie_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83797"/>
            <a:ext cx="9143999" cy="347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09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Новая папка (2)\kibika.com_udarenie_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706"/>
            <a:ext cx="9144000" cy="345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Новая папка (2)\kibika.com_udarenie_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98528"/>
            <a:ext cx="9143999" cy="345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23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88640"/>
            <a:ext cx="6462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Ритмические модели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3-ем слоге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209328" y="1531640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2123728" y="1531640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6122" y="1468016"/>
            <a:ext cx="736848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2636912"/>
            <a:ext cx="38884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занят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</a:t>
            </a:r>
          </a:p>
          <a:p>
            <a:r>
              <a:rPr lang="ru-RU" sz="4000" b="1" dirty="0" err="1" smtClean="0"/>
              <a:t>заперт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/>
              <a:t>низвед</a:t>
            </a:r>
            <a:r>
              <a:rPr lang="ru-RU" sz="4000" b="1" dirty="0" err="1" smtClean="0">
                <a:solidFill>
                  <a:srgbClr val="FF0000"/>
                </a:solidFill>
              </a:rPr>
              <a:t>Ё</a:t>
            </a:r>
            <a:r>
              <a:rPr lang="ru-RU" sz="4000" b="1" dirty="0" err="1" smtClean="0"/>
              <a:t>н</a:t>
            </a:r>
            <a:r>
              <a:rPr lang="ru-RU" sz="4000" b="1" dirty="0" smtClean="0"/>
              <a:t> </a:t>
            </a:r>
            <a:r>
              <a:rPr lang="ru-RU" sz="4000" b="1" dirty="0"/>
              <a:t> </a:t>
            </a:r>
            <a:endParaRPr lang="ru-RU" sz="4000" b="1" dirty="0" smtClean="0"/>
          </a:p>
          <a:p>
            <a:r>
              <a:rPr lang="ru-RU" sz="4000" b="1" dirty="0" err="1" smtClean="0"/>
              <a:t>ободр</a:t>
            </a:r>
            <a:r>
              <a:rPr lang="ru-RU" sz="4000" b="1" dirty="0" err="1" smtClean="0">
                <a:solidFill>
                  <a:srgbClr val="FF0000"/>
                </a:solidFill>
              </a:rPr>
              <a:t>Ё</a:t>
            </a:r>
            <a:r>
              <a:rPr lang="ru-RU" sz="4000" b="1" dirty="0" err="1" smtClean="0"/>
              <a:t>н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err="1"/>
              <a:t>добел</a:t>
            </a:r>
            <a:r>
              <a:rPr lang="ru-RU" sz="4000" b="1" dirty="0" err="1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1267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3928" y="2446040"/>
            <a:ext cx="747401" cy="4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50170" y="2712551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 smtClean="0"/>
              <a:t>моза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чный</a:t>
            </a:r>
            <a:r>
              <a:rPr lang="ru-RU" sz="2800" b="1" dirty="0"/>
              <a:t>, </a:t>
            </a:r>
            <a:r>
              <a:rPr lang="ru-RU" sz="2800" b="1" dirty="0" err="1"/>
              <a:t>прозорл</a:t>
            </a:r>
            <a:r>
              <a:rPr lang="ru-RU" sz="2800" b="1" dirty="0" err="1">
                <a:solidFill>
                  <a:srgbClr val="FF0000"/>
                </a:solidFill>
              </a:rPr>
              <a:t>И</a:t>
            </a:r>
            <a:r>
              <a:rPr lang="ru-RU" sz="2800" b="1" dirty="0" err="1"/>
              <a:t>ва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err="1"/>
              <a:t>ненад</a:t>
            </a:r>
            <a:r>
              <a:rPr lang="ru-RU" sz="2800" b="1" dirty="0" err="1">
                <a:solidFill>
                  <a:srgbClr val="FF0000"/>
                </a:solidFill>
              </a:rPr>
              <a:t>О</a:t>
            </a:r>
            <a:r>
              <a:rPr lang="ru-RU" sz="2800" b="1" dirty="0" err="1"/>
              <a:t>лго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err="1"/>
              <a:t>довез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засел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надел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низвед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ободр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обостр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отключ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повтор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подел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r>
              <a:rPr lang="ru-RU" sz="2800" b="1" dirty="0"/>
              <a:t>, </a:t>
            </a:r>
            <a:r>
              <a:rPr lang="ru-RU" sz="2800" b="1" dirty="0" err="1"/>
              <a:t>прируч</a:t>
            </a:r>
            <a:r>
              <a:rPr lang="ru-RU" sz="2800" b="1" dirty="0" err="1">
                <a:solidFill>
                  <a:srgbClr val="FF0000"/>
                </a:solidFill>
              </a:rPr>
              <a:t>Ё</a:t>
            </a:r>
            <a:r>
              <a:rPr lang="ru-RU" sz="2800" b="1" dirty="0" err="1"/>
              <a:t>нный</a:t>
            </a:r>
            <a:endParaRPr lang="ru-RU" sz="2800" b="1" dirty="0"/>
          </a:p>
        </p:txBody>
      </p:sp>
      <p:pic>
        <p:nvPicPr>
          <p:cNvPr id="11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536697"/>
            <a:ext cx="736848" cy="73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Минус 11"/>
          <p:cNvSpPr/>
          <p:nvPr/>
        </p:nvSpPr>
        <p:spPr>
          <a:xfrm>
            <a:off x="7907770" y="154028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6353855" y="154028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5164570" y="154028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5632" y="2397360"/>
            <a:ext cx="747401" cy="47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727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Новая папка (2)\kibika.com_udarenie_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Новая папка (2)\kibika.com_udarenie_13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9144000" cy="356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391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Новая папка (2)\kibika.com_udarenie_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Новая папка (2)\kibika.com_udarenie_1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481886"/>
            <a:ext cx="9144000" cy="347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00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88640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Ритмическая модель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4-ом слоге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6357" y="2713747"/>
            <a:ext cx="2197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/>
              <a:t>ободрен</a:t>
            </a:r>
            <a:r>
              <a:rPr lang="ru-RU" sz="3600" b="1" dirty="0" err="1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Минус 5"/>
          <p:cNvSpPr/>
          <p:nvPr/>
        </p:nvSpPr>
        <p:spPr>
          <a:xfrm>
            <a:off x="1403648" y="177281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2318048" y="177281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3232448" y="177281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848" y="1547744"/>
            <a:ext cx="969640" cy="9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USER\Desktop\Новая папка (2)\krot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46500" y1="39444" x2="46500" y2="39444"/>
                        <a14:foregroundMark x1="51500" y1="34444" x2="51500" y2="3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019995" y="3393045"/>
            <a:ext cx="2821596" cy="253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61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07575"/>
            <a:ext cx="8229600" cy="38185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32733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Ритмические модели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1-ом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слоге</a:t>
            </a:r>
          </a:p>
        </p:txBody>
      </p:sp>
      <p:sp>
        <p:nvSpPr>
          <p:cNvPr id="5" name="Минус 4"/>
          <p:cNvSpPr/>
          <p:nvPr/>
        </p:nvSpPr>
        <p:spPr>
          <a:xfrm>
            <a:off x="2748690" y="139317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1416" y="3304091"/>
            <a:ext cx="751403" cy="7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Минус 7"/>
          <p:cNvSpPr/>
          <p:nvPr/>
        </p:nvSpPr>
        <p:spPr>
          <a:xfrm>
            <a:off x="2982844" y="3222593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3892253" y="3222593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65876"/>
            <a:ext cx="717058" cy="71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81419" y="2212975"/>
            <a:ext cx="25122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сн</a:t>
            </a:r>
            <a:r>
              <a:rPr lang="ru-RU" sz="8000" b="1" dirty="0" smtClean="0">
                <a:solidFill>
                  <a:srgbClr val="FF0000"/>
                </a:solidFill>
              </a:rPr>
              <a:t>я</a:t>
            </a:r>
            <a:r>
              <a:rPr lang="ru-RU" sz="5400" b="1" dirty="0" smtClean="0"/>
              <a:t>тый</a:t>
            </a:r>
            <a:endParaRPr lang="ru-RU" sz="5400" b="1" dirty="0"/>
          </a:p>
        </p:txBody>
      </p:sp>
      <p:pic>
        <p:nvPicPr>
          <p:cNvPr id="2051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610" y="2307574"/>
            <a:ext cx="623843" cy="3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781419" y="4108395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err="1"/>
              <a:t>зн</a:t>
            </a:r>
            <a:r>
              <a:rPr lang="ru-RU" sz="3600" b="1" dirty="0" err="1">
                <a:solidFill>
                  <a:srgbClr val="FF0000"/>
                </a:solidFill>
              </a:rPr>
              <a:t>А</a:t>
            </a:r>
            <a:r>
              <a:rPr lang="ru-RU" sz="3600" b="1" dirty="0" err="1"/>
              <a:t>чимый</a:t>
            </a:r>
            <a:r>
              <a:rPr lang="ru-RU" sz="3600" b="1" dirty="0" smtClean="0"/>
              <a:t>, </a:t>
            </a:r>
            <a:r>
              <a:rPr lang="ru-RU" sz="3600" b="1" dirty="0" err="1"/>
              <a:t>сл</a:t>
            </a:r>
            <a:r>
              <a:rPr lang="ru-RU" sz="3600" b="1" dirty="0" err="1">
                <a:solidFill>
                  <a:srgbClr val="FF0000"/>
                </a:solidFill>
              </a:rPr>
              <a:t>И</a:t>
            </a:r>
            <a:r>
              <a:rPr lang="ru-RU" sz="3600" b="1" dirty="0" err="1"/>
              <a:t>вовый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err="1"/>
              <a:t>в</a:t>
            </a:r>
            <a:r>
              <a:rPr lang="ru-RU" sz="3600" b="1" dirty="0" err="1">
                <a:solidFill>
                  <a:srgbClr val="FF0000"/>
                </a:solidFill>
              </a:rPr>
              <a:t>О</a:t>
            </a:r>
            <a:r>
              <a:rPr lang="ru-RU" sz="3600" b="1" dirty="0" err="1"/>
              <a:t>время</a:t>
            </a:r>
            <a:r>
              <a:rPr lang="ru-RU" sz="3600" b="1" dirty="0"/>
              <a:t>, </a:t>
            </a:r>
            <a:r>
              <a:rPr lang="ru-RU" sz="3600" b="1" dirty="0" err="1"/>
              <a:t>д</a:t>
            </a:r>
            <a:r>
              <a:rPr lang="ru-RU" sz="3600" b="1" dirty="0" err="1">
                <a:solidFill>
                  <a:srgbClr val="FF0000"/>
                </a:solidFill>
              </a:rPr>
              <a:t>О</a:t>
            </a:r>
            <a:r>
              <a:rPr lang="ru-RU" sz="3600" b="1" dirty="0" err="1"/>
              <a:t>верху</a:t>
            </a:r>
            <a:r>
              <a:rPr lang="ru-RU" sz="3600" b="1" dirty="0"/>
              <a:t>, </a:t>
            </a:r>
            <a:r>
              <a:rPr lang="ru-RU" sz="3600" b="1" dirty="0" err="1"/>
              <a:t>д</a:t>
            </a:r>
            <a:r>
              <a:rPr lang="ru-RU" sz="3600" b="1" dirty="0" err="1">
                <a:solidFill>
                  <a:srgbClr val="FF0000"/>
                </a:solidFill>
              </a:rPr>
              <a:t>О</a:t>
            </a:r>
            <a:r>
              <a:rPr lang="ru-RU" sz="3600" b="1" dirty="0" err="1"/>
              <a:t>низу</a:t>
            </a:r>
            <a:r>
              <a:rPr lang="ru-RU" sz="3600" b="1" dirty="0"/>
              <a:t>, </a:t>
            </a:r>
            <a:r>
              <a:rPr lang="ru-RU" sz="3600" b="1" dirty="0" err="1"/>
              <a:t>д</a:t>
            </a:r>
            <a:r>
              <a:rPr lang="ru-RU" sz="3600" b="1" dirty="0" err="1">
                <a:solidFill>
                  <a:srgbClr val="FF0000"/>
                </a:solidFill>
              </a:rPr>
              <a:t>О</a:t>
            </a:r>
            <a:r>
              <a:rPr lang="ru-RU" sz="3600" b="1" dirty="0" err="1"/>
              <a:t>суха</a:t>
            </a:r>
            <a:r>
              <a:rPr lang="ru-RU" sz="3600" b="1" dirty="0"/>
              <a:t>, </a:t>
            </a:r>
            <a:r>
              <a:rPr lang="ru-RU" sz="3600" b="1" dirty="0" err="1"/>
              <a:t>з</a:t>
            </a:r>
            <a:r>
              <a:rPr lang="ru-RU" sz="3600" b="1" dirty="0" err="1">
                <a:solidFill>
                  <a:srgbClr val="FF0000"/>
                </a:solidFill>
              </a:rPr>
              <a:t>А</a:t>
            </a:r>
            <a:r>
              <a:rPr lang="ru-RU" sz="3600" b="1" dirty="0" err="1"/>
              <a:t>светло</a:t>
            </a:r>
            <a:endParaRPr lang="ru-RU" sz="3600" b="1" dirty="0"/>
          </a:p>
        </p:txBody>
      </p:sp>
      <p:pic>
        <p:nvPicPr>
          <p:cNvPr id="14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23863"/>
            <a:ext cx="623843" cy="3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92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07575"/>
            <a:ext cx="8229600" cy="38185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2858" y="102441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Ритмические модели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1-ом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слоге</a:t>
            </a:r>
          </a:p>
        </p:txBody>
      </p:sp>
      <p:sp>
        <p:nvSpPr>
          <p:cNvPr id="5" name="Минус 4"/>
          <p:cNvSpPr/>
          <p:nvPr/>
        </p:nvSpPr>
        <p:spPr>
          <a:xfrm>
            <a:off x="1867019" y="139317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3580332" y="139317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2781419" y="139317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172"/>
            <a:ext cx="751403" cy="7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6925" y="2107624"/>
            <a:ext cx="623843" cy="39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324219" y="2307575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 err="1" smtClean="0"/>
              <a:t>з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/>
              <a:t>нятый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з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/>
              <a:t>гнутый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з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/>
              <a:t>пертый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н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/>
              <a:t>чатый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пр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нятый</a:t>
            </a:r>
            <a:r>
              <a:rPr lang="ru-RU" sz="4400" b="1" dirty="0" smtClean="0"/>
              <a:t> </a:t>
            </a:r>
            <a:r>
              <a:rPr lang="ru-RU" sz="4400" b="1" dirty="0" err="1"/>
              <a:t>с</a:t>
            </a:r>
            <a:r>
              <a:rPr lang="ru-RU" sz="4400" b="1" dirty="0" err="1">
                <a:solidFill>
                  <a:srgbClr val="FF0000"/>
                </a:solidFill>
              </a:rPr>
              <a:t>О</a:t>
            </a:r>
            <a:r>
              <a:rPr lang="ru-RU" sz="4400" b="1" dirty="0" err="1"/>
              <a:t>гнутый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83867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Новая папка (2)\kibika.com_udareni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вая папка (2)\kibika.com_udarenie_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9144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567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Новая папка (2)\kibika.com_udarenie_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 (2)\kibika.com_udarenie_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9144000" cy="360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774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Новая папка (2)\kibika.com_udarenie_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92"/>
            <a:ext cx="9144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Новая папка (2)\kibika.com_udarenie_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54092"/>
            <a:ext cx="9144000" cy="350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120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Новая папка (2)\kibika.com_udarenie_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3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39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Ритмические модели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2-ом слоге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9028" y="1521755"/>
            <a:ext cx="897632" cy="89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Минус 4"/>
          <p:cNvSpPr/>
          <p:nvPr/>
        </p:nvSpPr>
        <p:spPr>
          <a:xfrm>
            <a:off x="1835696" y="1504987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636912"/>
            <a:ext cx="63904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/>
              <a:t>верн</a:t>
            </a:r>
            <a:r>
              <a:rPr lang="ru-RU" sz="4000" b="1" dirty="0" err="1">
                <a:solidFill>
                  <a:srgbClr val="FF0000"/>
                </a:solidFill>
              </a:rPr>
              <a:t>А</a:t>
            </a:r>
            <a:r>
              <a:rPr lang="ru-RU" sz="4000" b="1" dirty="0"/>
              <a:t>, </a:t>
            </a:r>
            <a:r>
              <a:rPr lang="ru-RU" sz="4000" b="1" dirty="0" err="1" smtClean="0"/>
              <a:t>ловк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err="1" smtClean="0"/>
              <a:t>снят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,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err="1"/>
              <a:t>нач</a:t>
            </a:r>
            <a:r>
              <a:rPr lang="ru-RU" sz="4000" b="1" dirty="0" err="1">
                <a:solidFill>
                  <a:srgbClr val="FF0000"/>
                </a:solidFill>
              </a:rPr>
              <a:t>А</a:t>
            </a:r>
            <a:r>
              <a:rPr lang="ru-RU" sz="4000" b="1" dirty="0" err="1"/>
              <a:t>в</a:t>
            </a:r>
            <a:r>
              <a:rPr lang="ru-RU" sz="4000" b="1" dirty="0"/>
              <a:t>, </a:t>
            </a:r>
            <a:r>
              <a:rPr lang="ru-RU" sz="4000" b="1" dirty="0" err="1"/>
              <a:t>отд</a:t>
            </a:r>
            <a:r>
              <a:rPr lang="ru-RU" sz="4000" b="1" dirty="0" err="1">
                <a:solidFill>
                  <a:srgbClr val="FF0000"/>
                </a:solidFill>
              </a:rPr>
              <a:t>А</a:t>
            </a:r>
            <a:r>
              <a:rPr lang="ru-RU" sz="4000" b="1" dirty="0" err="1"/>
              <a:t>в</a:t>
            </a:r>
            <a:r>
              <a:rPr lang="ru-RU" sz="4000" b="1" dirty="0"/>
              <a:t>, </a:t>
            </a:r>
            <a:r>
              <a:rPr lang="ru-RU" sz="4000" b="1" dirty="0" err="1"/>
              <a:t>подн</a:t>
            </a:r>
            <a:r>
              <a:rPr lang="ru-RU" sz="4000" b="1" dirty="0" err="1">
                <a:solidFill>
                  <a:srgbClr val="FF0000"/>
                </a:solidFill>
              </a:rPr>
              <a:t>Я</a:t>
            </a:r>
            <a:r>
              <a:rPr lang="ru-RU" sz="4000" b="1" dirty="0" err="1"/>
              <a:t>в</a:t>
            </a:r>
            <a:r>
              <a:rPr lang="ru-RU" sz="4000" b="1" dirty="0"/>
              <a:t>, </a:t>
            </a:r>
            <a:r>
              <a:rPr lang="ru-RU" sz="4000" b="1" dirty="0" err="1"/>
              <a:t>пон</a:t>
            </a:r>
            <a:r>
              <a:rPr lang="ru-RU" sz="4000" b="1" dirty="0" err="1">
                <a:solidFill>
                  <a:srgbClr val="FF0000"/>
                </a:solidFill>
              </a:rPr>
              <a:t>Я</a:t>
            </a:r>
            <a:r>
              <a:rPr lang="ru-RU" sz="4000" b="1" dirty="0" err="1"/>
              <a:t>в</a:t>
            </a:r>
            <a:r>
              <a:rPr lang="ru-RU" sz="4000" b="1" dirty="0"/>
              <a:t>, </a:t>
            </a:r>
            <a:r>
              <a:rPr lang="ru-RU" sz="4000" b="1" dirty="0" err="1"/>
              <a:t>приб</a:t>
            </a:r>
            <a:r>
              <a:rPr lang="ru-RU" sz="4000" b="1" dirty="0" err="1">
                <a:solidFill>
                  <a:srgbClr val="FF0000"/>
                </a:solidFill>
              </a:rPr>
              <a:t>Ы</a:t>
            </a:r>
            <a:r>
              <a:rPr lang="ru-RU" sz="4000" b="1" dirty="0" err="1"/>
              <a:t>в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err="1"/>
              <a:t>нав</a:t>
            </a:r>
            <a:r>
              <a:rPr lang="ru-RU" sz="4000" b="1" dirty="0" err="1">
                <a:solidFill>
                  <a:srgbClr val="FF0000"/>
                </a:solidFill>
              </a:rPr>
              <a:t>Е</a:t>
            </a:r>
            <a:r>
              <a:rPr lang="ru-RU" sz="4000" b="1" dirty="0" err="1"/>
              <a:t>рх</a:t>
            </a:r>
            <a:endParaRPr lang="ru-RU" sz="4000" b="1" dirty="0"/>
          </a:p>
        </p:txBody>
      </p:sp>
      <p:pic>
        <p:nvPicPr>
          <p:cNvPr id="7171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1241" y="2408374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5231" y="2436537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581422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87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8640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Ритмические модели слов с ударением на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2-ом слоге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2164" y="1449094"/>
            <a:ext cx="598361" cy="59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Минус 4"/>
          <p:cNvSpPr/>
          <p:nvPr/>
        </p:nvSpPr>
        <p:spPr>
          <a:xfrm>
            <a:off x="1065312" y="147833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0690" y="2203838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3851" y="3535797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Новая папка (2)\smiles-rabota-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1631" y="2424975"/>
            <a:ext cx="713039" cy="45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2461054"/>
            <a:ext cx="35283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/>
              <a:t>опт</a:t>
            </a:r>
            <a:r>
              <a:rPr lang="ru-RU" sz="3200" b="1" dirty="0" err="1">
                <a:solidFill>
                  <a:srgbClr val="FF0000"/>
                </a:solidFill>
              </a:rPr>
              <a:t>О</a:t>
            </a:r>
            <a:r>
              <a:rPr lang="ru-RU" sz="3200" b="1" dirty="0" err="1"/>
              <a:t>вый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err="1" smtClean="0"/>
              <a:t>наж</a:t>
            </a:r>
            <a:r>
              <a:rPr lang="ru-RU" sz="3200" b="1" dirty="0" err="1" smtClean="0">
                <a:solidFill>
                  <a:srgbClr val="FF0000"/>
                </a:solidFill>
              </a:rPr>
              <a:t>И</a:t>
            </a:r>
            <a:r>
              <a:rPr lang="ru-RU" sz="3200" b="1" dirty="0" err="1" smtClean="0"/>
              <a:t>вший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нач</a:t>
            </a:r>
            <a:r>
              <a:rPr lang="ru-RU" sz="3200" b="1" dirty="0" err="1" smtClean="0">
                <a:solidFill>
                  <a:srgbClr val="FF0000"/>
                </a:solidFill>
              </a:rPr>
              <a:t>А</a:t>
            </a:r>
            <a:r>
              <a:rPr lang="ru-RU" sz="3200" b="1" dirty="0" err="1" smtClean="0"/>
              <a:t>вший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пон</a:t>
            </a:r>
            <a:r>
              <a:rPr lang="ru-RU" sz="3200" b="1" dirty="0" err="1" smtClean="0">
                <a:solidFill>
                  <a:srgbClr val="FF0000"/>
                </a:solidFill>
              </a:rPr>
              <a:t>Я</a:t>
            </a:r>
            <a:r>
              <a:rPr lang="ru-RU" sz="3200" b="1" dirty="0" err="1" smtClean="0"/>
              <a:t>вший</a:t>
            </a:r>
            <a:r>
              <a:rPr lang="ru-RU" sz="3200" b="1" dirty="0" smtClean="0"/>
              <a:t> </a:t>
            </a:r>
            <a:r>
              <a:rPr lang="ru-RU" sz="3200" b="1" dirty="0" err="1"/>
              <a:t>прож</a:t>
            </a:r>
            <a:r>
              <a:rPr lang="ru-RU" sz="3200" b="1" dirty="0" err="1">
                <a:solidFill>
                  <a:srgbClr val="FF0000"/>
                </a:solidFill>
              </a:rPr>
              <a:t>И</a:t>
            </a:r>
            <a:r>
              <a:rPr lang="ru-RU" sz="3200" b="1" dirty="0" err="1"/>
              <a:t>вший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err="1"/>
              <a:t>нач</a:t>
            </a:r>
            <a:r>
              <a:rPr lang="ru-RU" sz="3200" b="1" dirty="0" err="1">
                <a:solidFill>
                  <a:srgbClr val="FF0000"/>
                </a:solidFill>
              </a:rPr>
              <a:t>А</a:t>
            </a:r>
            <a:r>
              <a:rPr lang="ru-RU" sz="3200" b="1" dirty="0" err="1"/>
              <a:t>вшись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err="1" smtClean="0"/>
              <a:t>над</a:t>
            </a:r>
            <a:r>
              <a:rPr lang="ru-RU" sz="3200" b="1" dirty="0" err="1" smtClean="0">
                <a:solidFill>
                  <a:srgbClr val="FF0000"/>
                </a:solidFill>
              </a:rPr>
              <a:t>О</a:t>
            </a:r>
            <a:r>
              <a:rPr lang="ru-RU" sz="3200" b="1" dirty="0" err="1" smtClean="0"/>
              <a:t>лго</a:t>
            </a:r>
            <a:endParaRPr lang="ru-RU" sz="3200" b="1" dirty="0" smtClean="0"/>
          </a:p>
          <a:p>
            <a:r>
              <a:rPr lang="ru-RU" sz="3200" b="1" dirty="0" smtClean="0"/>
              <a:t> </a:t>
            </a:r>
            <a:r>
              <a:rPr lang="ru-RU" sz="3200" b="1" dirty="0" err="1"/>
              <a:t>дон</a:t>
            </a:r>
            <a:r>
              <a:rPr lang="ru-RU" sz="3200" b="1" dirty="0" err="1">
                <a:solidFill>
                  <a:srgbClr val="FF0000"/>
                </a:solidFill>
              </a:rPr>
              <a:t>Е</a:t>
            </a:r>
            <a:r>
              <a:rPr lang="ru-RU" sz="3200" b="1" dirty="0" err="1"/>
              <a:t>льзя</a:t>
            </a:r>
            <a:endParaRPr lang="ru-RU" sz="3200" dirty="0"/>
          </a:p>
        </p:txBody>
      </p:sp>
      <p:sp>
        <p:nvSpPr>
          <p:cNvPr id="8" name="Минус 7"/>
          <p:cNvSpPr/>
          <p:nvPr/>
        </p:nvSpPr>
        <p:spPr>
          <a:xfrm>
            <a:off x="2548735" y="144909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2647925"/>
            <a:ext cx="307007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/>
              <a:t>крас</a:t>
            </a:r>
            <a:r>
              <a:rPr lang="ru-RU" sz="3600" b="1" dirty="0" err="1" smtClean="0">
                <a:solidFill>
                  <a:srgbClr val="FF0000"/>
                </a:solidFill>
              </a:rPr>
              <a:t>И</a:t>
            </a:r>
            <a:r>
              <a:rPr lang="ru-RU" sz="3600" b="1" dirty="0" err="1" smtClean="0"/>
              <a:t>вее</a:t>
            </a:r>
            <a:endParaRPr lang="ru-RU" sz="3600" b="1" dirty="0" smtClean="0"/>
          </a:p>
          <a:p>
            <a:endParaRPr lang="ru-RU" sz="3600" b="1" dirty="0"/>
          </a:p>
          <a:p>
            <a:r>
              <a:rPr lang="ru-RU" sz="3600" b="1" dirty="0" smtClean="0"/>
              <a:t> </a:t>
            </a:r>
            <a:r>
              <a:rPr lang="ru-RU" sz="3600" b="1" dirty="0" err="1"/>
              <a:t>крас</a:t>
            </a:r>
            <a:r>
              <a:rPr lang="ru-RU" sz="3600" b="1" dirty="0" err="1">
                <a:solidFill>
                  <a:srgbClr val="FF0000"/>
                </a:solidFill>
              </a:rPr>
              <a:t>И</a:t>
            </a:r>
            <a:r>
              <a:rPr lang="ru-RU" sz="3600" b="1" dirty="0" err="1"/>
              <a:t>вейший</a:t>
            </a:r>
            <a:endParaRPr lang="ru-RU" sz="3600" dirty="0"/>
          </a:p>
        </p:txBody>
      </p:sp>
      <p:sp>
        <p:nvSpPr>
          <p:cNvPr id="14" name="Минус 13"/>
          <p:cNvSpPr/>
          <p:nvPr/>
        </p:nvSpPr>
        <p:spPr>
          <a:xfrm>
            <a:off x="4703716" y="1438833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 descr="C:\Users\USER\Desktop\Новая папка (2)\udarenie-logo-acute-on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9479" y="1512079"/>
            <a:ext cx="598361" cy="59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Минус 15"/>
          <p:cNvSpPr/>
          <p:nvPr/>
        </p:nvSpPr>
        <p:spPr>
          <a:xfrm>
            <a:off x="6223615" y="1449094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7141955" y="1438833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8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80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Артбук</cp:lastModifiedBy>
  <cp:revision>15</cp:revision>
  <dcterms:created xsi:type="dcterms:W3CDTF">2016-01-14T13:49:18Z</dcterms:created>
  <dcterms:modified xsi:type="dcterms:W3CDTF">2019-10-03T16:47:31Z</dcterms:modified>
</cp:coreProperties>
</file>