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16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56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36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08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84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43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8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0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60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2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71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78A84-5162-4102-AF3C-84318E8C74C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A6ACF-D15F-4AC0-8F48-BB05F82D6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6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Перспективная начальная школа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492896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Запись умножения в строчку  и  столбиком</a:t>
            </a:r>
          </a:p>
          <a:p>
            <a:r>
              <a:rPr lang="ru-RU" dirty="0">
                <a:solidFill>
                  <a:srgbClr val="002060"/>
                </a:solidFill>
              </a:rPr>
              <a:t>3 класс</a:t>
            </a:r>
          </a:p>
          <a:p>
            <a:r>
              <a:rPr lang="ru-RU" sz="2300" dirty="0">
                <a:solidFill>
                  <a:srgbClr val="002060"/>
                </a:solidFill>
              </a:rPr>
              <a:t>Составила учитель начальных классов: Морозова С.И.</a:t>
            </a:r>
          </a:p>
        </p:txBody>
      </p:sp>
    </p:spTree>
    <p:extLst>
      <p:ext uri="{BB962C8B-B14F-4D97-AF65-F5344CB8AC3E}">
        <p14:creationId xmlns:p14="http://schemas.microsoft.com/office/powerpoint/2010/main" val="427098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Задача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Садоводы  посадили  4  ряда  красной смородины  по  16  кустов  в  каждом  ряду  и  столько  же  рядов  черной  смородины  по  11  кустов  в  каждом  ряду. Сколько  всего  кустов  смородины  посадили  садоводы?  (реши  задачу  2  способами)</a:t>
            </a:r>
          </a:p>
        </p:txBody>
      </p:sp>
    </p:spTree>
    <p:extLst>
      <p:ext uri="{BB962C8B-B14F-4D97-AF65-F5344CB8AC3E}">
        <p14:creationId xmlns:p14="http://schemas.microsoft.com/office/powerpoint/2010/main" val="1983540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933056"/>
            <a:ext cx="7772400" cy="2592288"/>
          </a:xfrm>
        </p:spPr>
        <p:txBody>
          <a:bodyPr>
            <a:normAutofit/>
          </a:bodyPr>
          <a:lstStyle/>
          <a:p>
            <a:r>
              <a:rPr lang="ru-RU" sz="3200" b="0" cap="none" dirty="0">
                <a:latin typeface="Times New Roman" pitchFamily="18" charset="0"/>
                <a:cs typeface="Times New Roman" pitchFamily="18" charset="0"/>
              </a:rPr>
              <a:t>2 способ:</a:t>
            </a:r>
            <a:br>
              <a:rPr lang="ru-RU" sz="3200" b="0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>
                <a:latin typeface="Times New Roman" pitchFamily="18" charset="0"/>
                <a:cs typeface="Times New Roman" pitchFamily="18" charset="0"/>
              </a:rPr>
              <a:t>1) 16 + 11 = 27 (кус) всей смородины</a:t>
            </a:r>
            <a:br>
              <a:rPr lang="ru-RU" sz="3200" b="0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>
                <a:latin typeface="Times New Roman" pitchFamily="18" charset="0"/>
                <a:cs typeface="Times New Roman" pitchFamily="18" charset="0"/>
              </a:rPr>
              <a:t>2) 27 ∙ 4 = 108 (кус)</a:t>
            </a:r>
            <a:br>
              <a:rPr lang="ru-RU" sz="3200" b="0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>
                <a:latin typeface="Times New Roman" pitchFamily="18" charset="0"/>
                <a:cs typeface="Times New Roman" pitchFamily="18" charset="0"/>
              </a:rPr>
              <a:t>Ответ: 108 кустов красной и черной смородины всего посадил садовод.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4146252"/>
          </a:xfrm>
        </p:spPr>
        <p:txBody>
          <a:bodyPr/>
          <a:lstStyle/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красной </a:t>
            </a:r>
            <a:r>
              <a:rPr lang="ru-RU" sz="32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смор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.- ? 4 ряда по 16 кус.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черной </a:t>
            </a:r>
            <a:r>
              <a:rPr lang="ru-RU" sz="32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смор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.-  ?  4 ряда по  11 кус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способ:</a:t>
            </a:r>
          </a:p>
          <a:p>
            <a:pPr marL="514350" indent="-514350">
              <a:buAutoNum type="arabicParenR"/>
            </a:pP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 ∙ 16 = 64 (кус.) красной смородины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4 ∙ 11 = 44 (кус.) черной смородины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3) 64 + 44 = 108 (кус)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730578" y="620688"/>
            <a:ext cx="576000" cy="93610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60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37444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275 – х = 341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х = 341 – 275</a:t>
            </a:r>
          </a:p>
          <a:p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х = 66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275 – 66 = 341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341 = 341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459850"/>
            <a:ext cx="33843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х- 567 = 122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х = 122 + 567</a:t>
            </a:r>
          </a:p>
          <a:p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х = 689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689 -567 = 122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122 = 122</a:t>
            </a:r>
          </a:p>
        </p:txBody>
      </p:sp>
    </p:spTree>
    <p:extLst>
      <p:ext uri="{BB962C8B-B14F-4D97-AF65-F5344CB8AC3E}">
        <p14:creationId xmlns:p14="http://schemas.microsoft.com/office/powerpoint/2010/main" val="221147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Начерти  3  отрезка: длина  первого 12 см, длина  второго  равна  половине  длины  первого, а  длина  третьего  на  2см  меньше  длины  второго.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12 : 2 = 6 (см) длина второго отрезка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6 – 2 = 4 (см) длина третьего  отрезка</a:t>
            </a:r>
          </a:p>
        </p:txBody>
      </p:sp>
    </p:spTree>
    <p:extLst>
      <p:ext uri="{BB962C8B-B14F-4D97-AF65-F5344CB8AC3E}">
        <p14:creationId xmlns:p14="http://schemas.microsoft.com/office/powerpoint/2010/main" val="4124816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12 : 2 = 6 (см) длина второго отрезка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6 – 2 = 4 (см) длина третьего  отрезка</a:t>
            </a:r>
            <a:endParaRPr lang="ru-RU" sz="40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11560" y="3356992"/>
            <a:ext cx="60486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1560" y="3140968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660232" y="3140968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1560" y="4437112"/>
            <a:ext cx="31683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1560" y="4221088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79912" y="4221088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11560" y="5373216"/>
            <a:ext cx="19442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11560" y="5085184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555776" y="5085184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32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Сам.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Выполни  решение  в  столбик: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679.500 -  34.563       209.987 + 109. 708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459.004 – 239. 115    707.456 + 67. 876</a:t>
            </a:r>
          </a:p>
        </p:txBody>
      </p:sp>
    </p:spTree>
    <p:extLst>
      <p:ext uri="{BB962C8B-B14F-4D97-AF65-F5344CB8AC3E}">
        <p14:creationId xmlns:p14="http://schemas.microsoft.com/office/powerpoint/2010/main" val="38868985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298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Математика Перспективная начальная школа</vt:lpstr>
      <vt:lpstr>Задача Садоводы  посадили  4  ряда  красной смородины  по  16  кустов  в  каждом  ряду  и  столько  же  рядов  черной  смородины  по  11  кустов  в  каждом  ряду. Сколько  всего  кустов  смородины  посадили  садоводы?  (реши  задачу  2  способами)</vt:lpstr>
      <vt:lpstr>2 способ: 1) 16 + 11 = 27 (кус) всей смородины 2) 27 ∙ 4 = 108 (кус) Ответ: 108 кустов красной и черной смородины всего посадил садовод.</vt:lpstr>
      <vt:lpstr>Презентация PowerPoint</vt:lpstr>
      <vt:lpstr>Начерти  3  отрезка: длина  первого 12 см, длина  второго  равна  половине  длины  первого, а  длина  третьего  на  2см  меньше  длины  второго. 12 : 2 = 6 (см) длина второго отрезка 6 – 2 = 4 (см) длина третьего  отрезка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VIP</dc:creator>
  <cp:lastModifiedBy>DELL</cp:lastModifiedBy>
  <cp:revision>7</cp:revision>
  <dcterms:created xsi:type="dcterms:W3CDTF">2013-11-11T11:45:07Z</dcterms:created>
  <dcterms:modified xsi:type="dcterms:W3CDTF">2020-04-09T22:12:12Z</dcterms:modified>
</cp:coreProperties>
</file>