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96" r:id="rId3"/>
    <p:sldId id="258" r:id="rId4"/>
    <p:sldId id="262" r:id="rId5"/>
    <p:sldId id="286" r:id="rId6"/>
    <p:sldId id="287" r:id="rId7"/>
    <p:sldId id="288" r:id="rId8"/>
    <p:sldId id="264" r:id="rId9"/>
    <p:sldId id="271" r:id="rId10"/>
    <p:sldId id="272" r:id="rId11"/>
    <p:sldId id="273" r:id="rId12"/>
    <p:sldId id="260" r:id="rId13"/>
    <p:sldId id="267" r:id="rId14"/>
    <p:sldId id="270" r:id="rId15"/>
    <p:sldId id="289" r:id="rId16"/>
    <p:sldId id="268" r:id="rId17"/>
    <p:sldId id="269" r:id="rId18"/>
    <p:sldId id="261" r:id="rId19"/>
    <p:sldId id="274" r:id="rId20"/>
    <p:sldId id="275" r:id="rId21"/>
    <p:sldId id="276" r:id="rId22"/>
    <p:sldId id="280" r:id="rId23"/>
    <p:sldId id="281" r:id="rId24"/>
    <p:sldId id="282" r:id="rId25"/>
    <p:sldId id="283" r:id="rId26"/>
    <p:sldId id="290" r:id="rId27"/>
    <p:sldId id="295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2" y="1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2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8493408-D8DC-4C67-9B9A-2A80C307791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F2DE-BA0B-453D-8A89-63C525F5716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68700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93408-D8DC-4C67-9B9A-2A80C307791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F2DE-BA0B-453D-8A89-63C525F571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4814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2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93408-D8DC-4C67-9B9A-2A80C307791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F2DE-BA0B-453D-8A89-63C525F5716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83759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93408-D8DC-4C67-9B9A-2A80C307791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F2DE-BA0B-453D-8A89-63C525F571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0325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2" y="1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2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93408-D8DC-4C67-9B9A-2A80C307791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F2DE-BA0B-453D-8A89-63C525F5716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10994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9720073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6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1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93408-D8DC-4C67-9B9A-2A80C307791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F2DE-BA0B-453D-8A89-63C525F571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070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9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9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93408-D8DC-4C67-9B9A-2A80C307791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F2DE-BA0B-453D-8A89-63C525F571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3480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93408-D8DC-4C67-9B9A-2A80C307791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F2DE-BA0B-453D-8A89-63C525F571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2286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93408-D8DC-4C67-9B9A-2A80C307791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F2DE-BA0B-453D-8A89-63C525F571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2584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999" y="822960"/>
            <a:ext cx="5678425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93408-D8DC-4C67-9B9A-2A80C307791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F2DE-BA0B-453D-8A89-63C525F571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1190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3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2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93408-D8DC-4C67-9B9A-2A80C307791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F2DE-BA0B-453D-8A89-63C525F5716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59926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9720073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9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1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8493408-D8DC-4C67-9B9A-2A80C307791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6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A04F2DE-BA0B-453D-8A89-63C525F5716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7999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givotnie.com/wp-content/uploads/2012/05/kvagga_1.jpg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givotnie.com/wp-content/uploads/2012/05/kvagga_3.jpg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Животные - невидимки</a:t>
            </a:r>
            <a:endParaRPr lang="ru-RU" sz="8000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8" name="Picture 4" descr="http://truescience.com.ua/wp-content/uploads/Woolly-Mammoth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02498" y="2360381"/>
            <a:ext cx="5043602" cy="397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graycell.ru/picture/big/kvagg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1854" y="2360382"/>
            <a:ext cx="3988107" cy="3988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155042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9720073" cy="91307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Мегаладапис</a:t>
            </a:r>
            <a:endParaRPr lang="ru-RU" dirty="0">
              <a:solidFill>
                <a:srgbClr val="FFFF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55046" y="2137272"/>
            <a:ext cx="5490722" cy="4172088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вида огромных лемуров с Мадагаскара. Взрослые особи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размером с крупного орангутана, а их череп с мощными челюстями достигал в длину 30 см.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эти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были растительноядными и вели примерно такой же образ жизни, как и современные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коалы.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Мегаладапис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просуществовал достаточно долго и вымер около 500 лет назад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из-за активной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охоты и сведения лесов.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ima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7282" y="1495802"/>
            <a:ext cx="3927346" cy="481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24337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9720073" cy="8359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Гигантские броненосцы</a:t>
            </a:r>
            <a:endParaRPr lang="ru-RU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3558" y="1751682"/>
            <a:ext cx="5415451" cy="4557678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Глиптодон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известный из них, достигал длины в 3 м, а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доедикурус -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крупный 3,6 м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был вооружен костяной булавой с шипами на хвосте, в точности как исчезнувшие 65 млн лет назад анкилозавры. Эти гиганты были неуклюжими растительноядными созданиями, надежно защищенными от опасных клыков саблезубов и мощных клювов исчезнувших немногим ранее фороракосов.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Вымерли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гигантские броненосцы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10-11 тысяч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 назад, вероятнее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из-за прессинга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пришедших с севера более страшных хищников (существуют веские доказательства охоты на глиптодонтов человека и ягуара).</a:t>
            </a:r>
          </a:p>
        </p:txBody>
      </p:sp>
      <p:pic>
        <p:nvPicPr>
          <p:cNvPr id="11266" name="Picture 2" descr="image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2242" y="2313330"/>
            <a:ext cx="5807840" cy="3058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52049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7"/>
            <a:ext cx="9720073" cy="1287651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Стеллерова корова</a:t>
            </a:r>
            <a:r>
              <a:rPr lang="ru-RU" sz="4000" dirty="0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r>
              <a:rPr lang="ru-RU" sz="2800" dirty="0">
                <a:solidFill>
                  <a:srgbClr val="FFFF00"/>
                </a:solidFill>
                <a:latin typeface="Comic Sans MS" panose="030F0702030302020204" pitchFamily="66" charset="0"/>
              </a:rPr>
              <a:t>или </a:t>
            </a:r>
            <a:r>
              <a:rPr lang="ru-RU" sz="4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морская корова</a:t>
            </a:r>
            <a:r>
              <a:rPr lang="ru-RU" sz="4000" dirty="0">
                <a:solidFill>
                  <a:srgbClr val="FFFF00"/>
                </a:solidFill>
                <a:latin typeface="Comic Sans MS" panose="030F0702030302020204" pitchFamily="66" charset="0"/>
              </a:rPr>
              <a:t> (</a:t>
            </a:r>
            <a:r>
              <a:rPr lang="ru-RU" sz="4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капустница</a:t>
            </a:r>
            <a:r>
              <a:rPr lang="ru-RU" sz="4000" dirty="0">
                <a:solidFill>
                  <a:srgbClr val="FFFF00"/>
                </a:solidFill>
                <a:latin typeface="Comic Sans MS" panose="030F0702030302020204" pitchFamily="66" charset="0"/>
              </a:rPr>
              <a:t>)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3389" y="2179636"/>
            <a:ext cx="5525620" cy="4129724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Гигантский родич современных ламантинов.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Длина около 8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вероятно, и до 10 метров;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 до 4 тонн. Окраска от тёмно- до серо-коричневой.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Зубов не было, их заменяли хорошо развитые роговые пластины. Питались животные водорослями.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Водились только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Командорских островов. Интенсивная охота на морскую корову ради мяса, кожи и жира привела к ее полному вымиранию к 1768 году: всего 27 лет понадобилось человеку для истребления целого вида крупных морских млекопитающих. </a:t>
            </a:r>
          </a:p>
        </p:txBody>
      </p:sp>
      <p:pic>
        <p:nvPicPr>
          <p:cNvPr id="7" name="Объект 6" descr="http://pikabu.ru/images/big_size_comm/2012-02_2/13288572878551.jpg"/>
          <p:cNvPicPr>
            <a:picLocks noGrp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8260" y="2278788"/>
            <a:ext cx="5722096" cy="33177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6806234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7"/>
            <a:ext cx="9720073" cy="102324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Китайский Речной дельфин </a:t>
            </a:r>
            <a:r>
              <a:rPr lang="ru-RU" sz="36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(байцзи)</a:t>
            </a:r>
            <a:endParaRPr lang="ru-RU" sz="36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33002" y="2787268"/>
            <a:ext cx="5332164" cy="1983037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Китайский речной дельфин, или байцзи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единственный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мире пресноводный дельфин, способный жить в замерзающей реке.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в среднем 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около 2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м,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 около200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кг.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Обитал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в бассейне реки Янцзы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Исчез недавно.</a:t>
            </a:r>
          </a:p>
        </p:txBody>
      </p:sp>
      <p:pic>
        <p:nvPicPr>
          <p:cNvPr id="4098" name="Picture 2" descr="ima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043" y="2500829"/>
            <a:ext cx="5968658" cy="3075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787392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10135959" cy="86901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Сухопутные крокодилы</a:t>
            </a:r>
            <a:endParaRPr lang="ru-RU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54197" y="1740666"/>
            <a:ext cx="5805888" cy="4568695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плейстоцена дожили по меньшей мере четыре рода сухопутных бегающих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крокодилов.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крокодилов их отличал образ жизни, напоминающий современных варанов; челюсти же были такими же мощными и подчас походили на мясницкие ножи. Некоторые виды, возможно, предпочитали питаться прибрежными моллюсками. Величиной сухопутные крокодилы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2-3 метра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длину; в плиоцене встречались 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7-ми метровые формы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Последние наземные крокодилы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исчезли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уже в историческое время, примерно к 400 г.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н.э.,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 Новую Каледонию прибыл человек. </a:t>
            </a:r>
          </a:p>
        </p:txBody>
      </p:sp>
      <p:pic>
        <p:nvPicPr>
          <p:cNvPr id="8194" name="Picture 2" descr="ima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2367" y="1531683"/>
            <a:ext cx="3858380" cy="477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677764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9720073" cy="101223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Исчезнувшие птицы</a:t>
            </a:r>
            <a:endParaRPr lang="ru-RU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482" name="Picture 2" descr="http://www.apus.ru/im.xp/04904804804805305705205105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5640" y="1822734"/>
            <a:ext cx="5601915" cy="4324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http://oxun.ge/uploads/posts/2011-03/thumbs/1299331000_c9a7510149f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5581" y="1822734"/>
            <a:ext cx="3298484" cy="4324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899230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7"/>
            <a:ext cx="9720073" cy="84697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Моа</a:t>
            </a:r>
            <a:endParaRPr lang="ru-RU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86401" y="1839818"/>
            <a:ext cx="5541484" cy="4469542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10 видов крупных, похожих на страуса нелетающих птиц, обитавших на обоих островах новой Зеландии. Некоторые из них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достигали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роста 3,6 м и массы в четверть тонны.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моа начала неуклонно снижаться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прибытия на остров первых поселенцев 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полинезийцев, давших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племени маори. Люди активно охотились на этих не слишком быстрых и глупых птиц, и в итоге последние представители семейства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вымерли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примерно к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16-18 вв.н.э.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ima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4290" y="1839818"/>
            <a:ext cx="4307381" cy="4468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68545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7"/>
            <a:ext cx="9720073" cy="92409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Эпиорнис</a:t>
            </a:r>
            <a:endParaRPr lang="ru-RU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55047" y="1509312"/>
            <a:ext cx="5849956" cy="4800049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Эпиорнисы мадагаскарские - аналоги моа.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Около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десятка видов огромных нелетающих птиц, самые крупные из которых были свыше 3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метров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ростом и 500 кг весом. Яйцо эпиорниса было длиной до 35 см, а объем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как 160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куриных.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заселения Мадагаскара людьми у эпиорнисов не было серьезных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врагов пожалуй,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исключением крокодилов. Примерно к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веку “слоновые птицы” повторили судьбу новозеландских бескилевых гигантов: он них остались лишь кости, осколки огромных яиц да народные сказания. </a:t>
            </a:r>
          </a:p>
        </p:txBody>
      </p:sp>
      <p:pic>
        <p:nvPicPr>
          <p:cNvPr id="6146" name="Picture 2" descr="ima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6940" y="1623733"/>
            <a:ext cx="3317381" cy="468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6823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9720073" cy="86901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Орёл Хааста</a:t>
            </a:r>
            <a:endParaRPr lang="ru-RU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990887" y="2082188"/>
            <a:ext cx="5830212" cy="3459296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Орел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Хааста самый крупный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орел из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когда-либо существовавших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верховный хищник птичьего рая на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Земле Новой Зеландии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 позднего плейстоцена. Размах его крыльев был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около 3-х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метров,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 до 15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кг.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Охотился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гигантский орел на крупных, нелетающих моа; и вымер он вместе с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ними примерно к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1500 году н.э., оставшись без своей привычной пищи и преследуемый маори как потенциально опасный для человека. </a:t>
            </a:r>
          </a:p>
        </p:txBody>
      </p:sp>
      <p:pic>
        <p:nvPicPr>
          <p:cNvPr id="7170" name="Picture 2" descr="ima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166" y="1663547"/>
            <a:ext cx="4905193" cy="4320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8222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7"/>
            <a:ext cx="9720073" cy="1056297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FF00"/>
                </a:solidFill>
                <a:latin typeface="Comic Sans MS" panose="030F0702030302020204" pitchFamily="66" charset="0"/>
              </a:rPr>
              <a:t>Орнимегалоникс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5685145" cy="1736414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Огромная ростом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около 1 м, вес 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89 кг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плохо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летающая сова с острова Куба.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 удивительная птица в конце плейстоцена и вымерла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108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лет назад.</a:t>
            </a:r>
          </a:p>
        </p:txBody>
      </p:sp>
      <p:pic>
        <p:nvPicPr>
          <p:cNvPr id="12290" name="Picture 2" descr="image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06727" y="1519280"/>
            <a:ext cx="4469963" cy="494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58994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24129" y="407963"/>
            <a:ext cx="10019009" cy="167686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>
                <a:solidFill>
                  <a:srgbClr val="FFFF00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Ученые: человек уже уничтожил 83% диких животных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3250" name="Picture 2" descr="Исчезнувших животных – Какие животные вымерли 🚩 вымершее животное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6763" y="1690199"/>
            <a:ext cx="7192939" cy="49751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9720073" cy="88002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Странствующий голубь</a:t>
            </a:r>
            <a:endParaRPr lang="ru-RU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63519" y="1740666"/>
            <a:ext cx="6114363" cy="4568695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Странствующий голубь имел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голубовато-серую окраску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коричневато-серые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крылья, черный клюв, красные лапы и оранжевые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глаза.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птицы обитали в лиственных лесах, питаясь желудями, каштанами и орехами. Они регулярно совершали миграции, от чего и вид и получил свое название. Кочевали и гнездились гигантскими колониями до нескольких миллиардов особей. В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1860-х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годах стали массово уничтожаться фермерами и всего лишь через 30 лет странствующий голубь как вид перестал существовать.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Последнюю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птицу в природе убили в 1899 году. </a:t>
            </a:r>
          </a:p>
        </p:txBody>
      </p:sp>
      <p:pic>
        <p:nvPicPr>
          <p:cNvPr id="9" name="Объект 8" descr="http://stat19.privet.ru/lr/0b192ba302e2bc280561f136405b7eab"/>
          <p:cNvPicPr>
            <a:picLocks noGrp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013" y="2195201"/>
            <a:ext cx="4754564" cy="32989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04088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7"/>
            <a:ext cx="9720073" cy="84697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Дронт</a:t>
            </a:r>
            <a:endParaRPr lang="ru-RU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3047" y="1558838"/>
            <a:ext cx="6004192" cy="4750522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Дронты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семейство птиц отряда голубеобразных. Включало 3 вида вымерших в 17—18 веках птиц, обитавших на Маскаренских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островах в Индийском океане.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Дронты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крупными птицами, размером с индейку и массой около 20 кг, с кургузым туловищем и большой головой, снабженной толстым крючковатым клювом. Ноги дронтов были короткими и сильными, а крылья, наоборот, маленькими. Коротким был и хвост этих птиц, состоявший всего из нескольких перьев, торчавших пучком. 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Летать дронты не умели, жили, собирали корм и гнездились на земле. Питались различными плодами, семенами, почками и листьями растений.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 descr="http://s59.radikal.ru/i164/0809/be/3a1c596e927c.jpg"/>
          <p:cNvPicPr>
            <a:picLocks noGrp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0628" y="1558838"/>
            <a:ext cx="4807868" cy="39846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042457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7"/>
            <a:ext cx="9720073" cy="119951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Сейшельский кольчатый попугай</a:t>
            </a:r>
            <a:endParaRPr lang="ru-RU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990888" y="2765234"/>
            <a:ext cx="5466654" cy="2181339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Вымершая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птица семейства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попугаевых.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тела 41 см.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Обитал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островах Маэ и Силуэт (Сейшельские острова). Исчез в начале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века.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Разновидность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вымерла из-за интенсивного преследования фермерами и владельцами кокосовых плантаций.</a:t>
            </a:r>
          </a:p>
          <a:p>
            <a:endParaRPr lang="ru-RU" dirty="0"/>
          </a:p>
        </p:txBody>
      </p:sp>
      <p:pic>
        <p:nvPicPr>
          <p:cNvPr id="7" name="Объект 6" descr="http://upload.wikimedia.org/wikipedia/commons/thumb/9/92/Psittacula.wardi.jgk.jpg/440px-Psittacula.wardi.jgk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2938" y="1883886"/>
            <a:ext cx="3602377" cy="45239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527659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7"/>
            <a:ext cx="9720073" cy="138680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FF00"/>
                </a:solidFill>
                <a:latin typeface="Comic Sans MS" panose="030F0702030302020204" pitchFamily="66" charset="0"/>
              </a:rPr>
              <a:t>Голубой </a:t>
            </a:r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Ширококлювый </a:t>
            </a:r>
            <a:r>
              <a:rPr lang="ru-RU" dirty="0">
                <a:solidFill>
                  <a:srgbClr val="FFFF00"/>
                </a:solidFill>
                <a:latin typeface="Comic Sans MS" panose="030F0702030302020204" pitchFamily="66" charset="0"/>
              </a:rPr>
              <a:t>Попугай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02496" y="2434728"/>
            <a:ext cx="5420299" cy="3874632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тица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семейства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попугаевых.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 — серо-голубой. Массивный клюв, на голове имелся выраженный хохолок. Крылья относительно тела непропорционально короткие, предположительно не мог летать, только вспархивал. По свидетельствам последнюю птицу видели в 1638, по другим данным — 1673 год. </a:t>
            </a:r>
          </a:p>
        </p:txBody>
      </p:sp>
      <p:pic>
        <p:nvPicPr>
          <p:cNvPr id="7" name="--ipb-img-resizer-5" descr="http://upload.wikimedia.org/wikipedia/commons/thumb/7/77/Extinctbirds1907_P7_Lophopsittacus_mauritianus0295.png/800px-Extinctbirds1907_P7_Lophopsittacus_mauritianus0295.pn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5754" y="2236425"/>
            <a:ext cx="4914116" cy="36767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524927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7"/>
            <a:ext cx="9720073" cy="90206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Кубинский ара</a:t>
            </a:r>
            <a:endParaRPr lang="ru-RU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629620" y="1817784"/>
            <a:ext cx="6004194" cy="4491577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ымершая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птица семейства попугаевых.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Длина тела 45—50 см, крыла — 26—28 см. Был ярко-красного цвета, верх головы желтовато-красный, затылок жёлтый.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Обитал на Кубе и острове Исла де ла Хувентуд.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1800 года этот попугай был довольно широко распространён. Однако быстрое заселение острова, уничтожение лесов, которые заменялись кофейными, банановыми и другими плантациями, а также преследование ради яркого оперения и мяса, привело к исчезновению вида. </a:t>
            </a:r>
          </a:p>
        </p:txBody>
      </p:sp>
      <p:pic>
        <p:nvPicPr>
          <p:cNvPr id="7" name="Объект 6" descr="http://upload.wikimedia.org/wikipedia/commons/thumb/d/d9/Extinctbirds1907_P10_Ara_tricolor0301.png/424px-Extinctbirds1907_P10_Ara_tricolor0301.pn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44907" y="1487277"/>
            <a:ext cx="3976020" cy="4975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622223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7"/>
            <a:ext cx="9720073" cy="82494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Тонкоклювый нестор</a:t>
            </a:r>
            <a:endParaRPr lang="ru-RU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24128" y="1534846"/>
            <a:ext cx="6158869" cy="4774515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ымерший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птиц семейства попугаевых.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населял вплоть до заселения европейцев горные регионы на острове Норфолк к северу от Новой Зеландии.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Птица была длиной примерно 40 см. В оперении преобладали жёлтые, оранжевые и коричневые цветовые оттенки. Т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онкоклювый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нестор передвигался, прыгая по земле.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описан для науки только в 1836 году, а уже в 1851 году погибло последнее животное, содержащееся как комнатная птица в Лондоне. На воле вид исчез ещё раньше. Сегодня исходят из того, что заключённые и ранние поселенцы убивали птиц с целью пропитания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 descr="http://upload.wikimedia.org/wikipedia/commons/thumb/d/dc/John-Gould-001.jpg/265px-John-Gould-001.jpg"/>
          <p:cNvPicPr>
            <a:picLocks noGrp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78757" y="1534845"/>
            <a:ext cx="3879492" cy="4899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86789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961" y="672028"/>
            <a:ext cx="5477417" cy="5334877"/>
          </a:xfrm>
        </p:spPr>
        <p:txBody>
          <a:bodyPr>
            <a:normAutofit/>
          </a:bodyPr>
          <a:lstStyle/>
          <a:p>
            <a:pPr algn="just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над многими видами растений и животных нависла угроза исчезновения. </a:t>
            </a:r>
          </a:p>
          <a:p>
            <a:pPr algn="just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большинстве случаев виной тому — люди. Живые существа вымирают чаще всего потому, что человек разрушает среду их обитания, отнимает или делает непригодной для жизни.</a:t>
            </a:r>
          </a:p>
          <a:p>
            <a:endParaRPr lang="ru-RU" dirty="0"/>
          </a:p>
        </p:txBody>
      </p:sp>
      <p:pic>
        <p:nvPicPr>
          <p:cNvPr id="21506" name="Picture 2" descr="&amp;Zcy;&amp;acy;&amp;shchcy;&amp;icy;&amp;tcy;&amp;acy; &amp;zhcy;&amp;icy;&amp;vcy;&amp;ocy;&amp;tcy;&amp;ncy;&amp;ycy;&amp;khcy; &amp;ocy;&amp;tcy; &amp;vcy;&amp;ycy;&amp;mcy;&amp;icy;&amp;rcy;&amp;acy;&amp;ncy;&amp;icy;&amp;yacy;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99206" y="1184018"/>
            <a:ext cx="5809914" cy="4189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789117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99378" y="2174865"/>
            <a:ext cx="9720073" cy="149961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Берегите животных!</a:t>
            </a:r>
          </a:p>
        </p:txBody>
      </p:sp>
    </p:spTree>
    <p:extLst>
      <p:ext uri="{BB962C8B-B14F-4D97-AF65-F5344CB8AC3E}">
        <p14:creationId xmlns:p14="http://schemas.microsoft.com/office/powerpoint/2010/main" xmlns="" val="31387721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7"/>
            <a:ext cx="9720073" cy="1067314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rgbClr val="FFFF00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Тур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216049" y="2302526"/>
            <a:ext cx="4583017" cy="3558448"/>
          </a:xfrm>
        </p:spPr>
        <p:txBody>
          <a:bodyPr/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очень красивым и сильным животным, около 2 метров роста в холке с большими крепкими и острыми рогами. Бык был черной масти, а коровы и телята рыжей или, если хотите, гнедой масти.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туры водились по всей Европе, а также по большей части Азии и Африки.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о них напоминают только домашние коровы. </a:t>
            </a:r>
          </a:p>
        </p:txBody>
      </p:sp>
      <p:pic>
        <p:nvPicPr>
          <p:cNvPr id="14338" name="Picture 2" descr="image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4129" y="1780217"/>
            <a:ext cx="5811362" cy="466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71838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191140"/>
            <a:ext cx="9720073" cy="149961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Тилацин </a:t>
            </a:r>
            <a:b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(сумчатый волк)</a:t>
            </a:r>
            <a:endParaRPr lang="ru-RU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24129" y="2084832"/>
            <a:ext cx="4627525" cy="4224528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Сумчатый волк (тилацин) был одним из самых крупных хищных сумчатых. В длину тилацин достигал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100-130 см вместе с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хвостом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150-180 см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высота в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плечах 60 см, вес 20-25 кг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Удлиненная пасть могла открываться очень широко, на 120 градусов: когда животное зевало, его челюсти образовывали почти прямую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линию.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Последний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дикий тилацин был убит 13 мая 1930 года, а в 1936 году в частном зоопарке в Хобарте умер от старости последний тилацин, содержавшийся в неволе. </a:t>
            </a:r>
          </a:p>
        </p:txBody>
      </p:sp>
      <p:pic>
        <p:nvPicPr>
          <p:cNvPr id="17410" name="Picture 2" descr="http://www.hebdo.ch/sites/www.hebdo.ch/files/styles/galerie_photo/public/LH11_Tigre_Tasmanie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35448" y="2084833"/>
            <a:ext cx="5392372" cy="422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414156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7"/>
            <a:ext cx="9720073" cy="84697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Тарпан</a:t>
            </a:r>
            <a:endParaRPr lang="ru-RU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3182" y="1806766"/>
            <a:ext cx="6455883" cy="4502594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Тарпаны - дикие лошади, водившиеся в степях и лесостепях Европы и Азии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остигал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холке примерно 133 см, мышастой масти с тёмной гривой и хвостом, часто с тёмным ремнём вдоль спины и зеброидными отметинами на ногах.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Последний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вольный степной тарпан был убит более 100 лет назад неподалёку от Аскании-Нова. Лошадей погубила не только охота, но и распашка степей, не оставлявшая им места для жизни.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неволе последний тарпан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умер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1919 году. В конце XIX века в Московском зоопарке ещё можно было увидеть помесь тарпана с домашней лошадью. </a:t>
            </a:r>
          </a:p>
        </p:txBody>
      </p:sp>
      <p:pic>
        <p:nvPicPr>
          <p:cNvPr id="7" name="Объект 6" descr="http://static.cosmiq.de/data/de/656/d0/656d028fdb41b161a4985ad5a697b7ab_1_orig.jpg"/>
          <p:cNvPicPr>
            <a:picLocks noGrp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8089" y="2060154"/>
            <a:ext cx="4311705" cy="3547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1134390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9720073" cy="8910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Квагга</a:t>
            </a:r>
            <a:endParaRPr lang="ru-RU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990887" y="1476260"/>
            <a:ext cx="5742076" cy="48331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Квагга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  непарнокопытное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животное.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Квагга и современная зебра отличаются лишь тем, что зебра имеет полностью полосатый окрас тела, а квагга имели полосатый окрас лишь спереди (сзади – окрас гнедой лошади). Длина тела этого животного 180 см.  Местом обитания квагга признали Южную Африку. Буры (народ, населявший в те времена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земли,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обитали квагга) убивали их из-за их прочной шкуры.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Квагги были приручены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человеком и использовалось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охраны стад других домашних животных.  Они намного раньше, чем другие домашние животные (овцы, коровы, куры) чувствовали приближение хищника и предупреждали людей громким криком «куаха», благодаря которому и получили свое название.</a:t>
            </a:r>
          </a:p>
          <a:p>
            <a:endParaRPr lang="ru-RU" dirty="0"/>
          </a:p>
        </p:txBody>
      </p:sp>
      <p:pic>
        <p:nvPicPr>
          <p:cNvPr id="7" name="Объект 6" descr="квагга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3214" y="1953841"/>
            <a:ext cx="5250951" cy="38779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780822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1860" y="495760"/>
            <a:ext cx="10609244" cy="154236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Квагга,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обитавшая в дикой среде была убита еще в 1878 году, а в 1883 году человечество потеряло последнюю кваггу и в неволе (в Амстердамском зоопарке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 descr="квагга">
            <a:hlinkClick r:id="rId2"/>
          </p:cNvPr>
          <p:cNvPicPr>
            <a:picLocks noGrp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0494" y="1487277"/>
            <a:ext cx="7689772" cy="4610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6450350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Дипротодон </a:t>
            </a:r>
            <a:b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lang="ru-RU" sz="40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(сумчатый бегемот)</a:t>
            </a:r>
            <a:endParaRPr lang="ru-RU" sz="40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35548" y="2084832"/>
            <a:ext cx="5497417" cy="4224528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Дипротодон -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огромное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травоядное животное из Австралии, самые крупные особи которого достигали 3 м в длину и 1,8 м 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высоту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Иногда его называют гигантским вомбатом, и не без основания 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вомбат приходится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близким родичем из ныне живущих сумчатых. Обитал дипротодон на открытых травяных пастбищах и редколесьях, скорее всего невдалеке от водоемов.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Исчез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концу плейстоцена, около 15 тысяч лет назад. Основные же причины исчезновения огромных сумчатых 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резкие климатические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и активная деятельность австралийских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аборигенов.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image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831" y="2581234"/>
            <a:ext cx="5442332" cy="294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490957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9720073" cy="8910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Гигантский бобр</a:t>
            </a:r>
            <a:endParaRPr lang="ru-RU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826266" y="1795750"/>
            <a:ext cx="5299113" cy="451361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Американский гигантский бобр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достигал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длину 2,5 м, а весил до 220 кг. Кроме размеров, гигантский бобр отличался от обычного более узким хвостом, похожим на хвост ондатры, и громадными зубами, выступавшими из десен почти на 15 см.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 быть как усердным строителем (как его более мелкий родич), так и живущим в открытой местности по берегам крупных рек и озер,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 в околоводных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норах.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Исчез грызун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около 9,5 тысяч лет назад, предположительно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из-за сокращения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привычных ему мест обитания и преследования человеком. </a:t>
            </a:r>
          </a:p>
        </p:txBody>
      </p:sp>
      <p:pic>
        <p:nvPicPr>
          <p:cNvPr id="9218" name="Picture 2" descr="ima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3683" y="2433171"/>
            <a:ext cx="5607586" cy="281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330168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364</TotalTime>
  <Words>1303</Words>
  <Application>Microsoft Office PowerPoint</Application>
  <PresentationFormat>Произвольный</PresentationFormat>
  <Paragraphs>74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Интеграл</vt:lpstr>
      <vt:lpstr>Животные - невидимки</vt:lpstr>
      <vt:lpstr>Ученые: человек уже уничтожил 83% диких животных </vt:lpstr>
      <vt:lpstr>Тур</vt:lpstr>
      <vt:lpstr>Тилацин  (сумчатый волк)</vt:lpstr>
      <vt:lpstr>Тарпан</vt:lpstr>
      <vt:lpstr>Квагга</vt:lpstr>
      <vt:lpstr>Слайд 7</vt:lpstr>
      <vt:lpstr>Дипротодон  (сумчатый бегемот)</vt:lpstr>
      <vt:lpstr>Гигантский бобр</vt:lpstr>
      <vt:lpstr>Мегаладапис</vt:lpstr>
      <vt:lpstr>Гигантские броненосцы</vt:lpstr>
      <vt:lpstr>Стеллерова корова или морская корова (капустница) </vt:lpstr>
      <vt:lpstr>Китайский Речной дельфин (байцзи)</vt:lpstr>
      <vt:lpstr>Сухопутные крокодилы</vt:lpstr>
      <vt:lpstr>Исчезнувшие птицы</vt:lpstr>
      <vt:lpstr>Моа</vt:lpstr>
      <vt:lpstr>Эпиорнис</vt:lpstr>
      <vt:lpstr>Орёл Хааста</vt:lpstr>
      <vt:lpstr>Орнимегалоникс</vt:lpstr>
      <vt:lpstr>Странствующий голубь</vt:lpstr>
      <vt:lpstr>Дронт</vt:lpstr>
      <vt:lpstr>Сейшельский кольчатый попугай</vt:lpstr>
      <vt:lpstr>Голубой  Ширококлювый Попугай</vt:lpstr>
      <vt:lpstr>Кубинский ара</vt:lpstr>
      <vt:lpstr>Тонкоклювый нестор</vt:lpstr>
      <vt:lpstr>Слайд 26</vt:lpstr>
      <vt:lpstr>Берегите животных!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Пк</cp:lastModifiedBy>
  <cp:revision>27</cp:revision>
  <dcterms:created xsi:type="dcterms:W3CDTF">2014-07-24T08:18:14Z</dcterms:created>
  <dcterms:modified xsi:type="dcterms:W3CDTF">2020-04-10T11:34:33Z</dcterms:modified>
</cp:coreProperties>
</file>