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3" r:id="rId2"/>
    <p:sldId id="291" r:id="rId3"/>
    <p:sldId id="264" r:id="rId4"/>
    <p:sldId id="269" r:id="rId5"/>
    <p:sldId id="290" r:id="rId6"/>
    <p:sldId id="286" r:id="rId7"/>
    <p:sldId id="285" r:id="rId8"/>
    <p:sldId id="283" r:id="rId9"/>
    <p:sldId id="287" r:id="rId10"/>
    <p:sldId id="270" r:id="rId11"/>
    <p:sldId id="289" r:id="rId12"/>
    <p:sldId id="274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2F1BE-50A1-44E5-9C79-DB027EBC9B69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B7903-7FF3-4638-9B1D-B5266EC55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914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A2FC-47ED-4BEE-B730-E56893BA4E9F}" type="datetime1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A122-8D27-4360-9FD3-F36068F7B9DD}" type="datetime1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4473-4A59-4AF7-8632-9E467AEE1775}" type="datetime1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1FCF-736E-4826-BA58-75786FA666F4}" type="datetime1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1F33-E945-46D1-BC5A-F9755CDCAA75}" type="datetime1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F12-F783-48FF-96CE-AEE6C1F9EC79}" type="datetime1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5DE44-DE05-4475-9C49-D73F0C53F7F1}" type="datetime1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00A8-5A1F-48A6-89EA-3EE20C06A238}" type="datetime1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8AD5-FCEA-4E3D-88A3-97715C7EEB42}" type="datetime1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B5A8-7B37-43BC-8E44-4A0C853AAD9B}" type="datetime1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FCDD-4923-4FFD-A9A9-555401BCACC1}" type="datetime1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6B14C-1908-4CD3-BC73-04F912D835BE}" type="datetime1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325886" y="4653136"/>
            <a:ext cx="6408712" cy="365125"/>
          </a:xfrm>
        </p:spPr>
        <p:txBody>
          <a:bodyPr/>
          <a:lstStyle/>
          <a:p>
            <a:r>
              <a:rPr lang="ru-RU" sz="1800" dirty="0" smtClean="0"/>
              <a:t>Мизерная Елена </a:t>
            </a:r>
            <a:r>
              <a:rPr lang="ru-RU" sz="1800" dirty="0" smtClean="0"/>
              <a:t>Ивановна</a:t>
            </a:r>
          </a:p>
          <a:p>
            <a:r>
              <a:rPr lang="ru-RU" sz="1800" dirty="0" smtClean="0"/>
              <a:t>МБОУ «СОШ № 1 им. Героя Советского Союза П.И. Чиркина </a:t>
            </a:r>
          </a:p>
          <a:p>
            <a:r>
              <a:rPr lang="ru-RU" sz="1800" dirty="0" smtClean="0"/>
              <a:t>г. Калининска Саратовской области»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67624" y="1124744"/>
            <a:ext cx="6366103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Русский язык </a:t>
            </a:r>
          </a:p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 класс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57200" y="1412776"/>
            <a:ext cx="8229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Поработайте с учебником</a:t>
            </a:r>
            <a:br>
              <a:rPr lang="ru-RU" sz="5400" dirty="0" smtClean="0">
                <a:solidFill>
                  <a:srgbClr val="FF0000"/>
                </a:solidFill>
              </a:rPr>
            </a:br>
            <a:endParaRPr lang="ru-RU" sz="5400" dirty="0" smtClean="0">
              <a:solidFill>
                <a:srgbClr val="FF000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с. 129 упр. 1</a:t>
            </a:r>
          </a:p>
          <a:p>
            <a:pPr marL="0" indent="0" algn="ctr">
              <a:buFont typeface="Arial" pitchFamily="34" charset="0"/>
              <a:buNone/>
            </a:pPr>
            <a:endParaRPr lang="ru-RU" sz="5400" dirty="0" smtClean="0">
              <a:solidFill>
                <a:srgbClr val="0070C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ru-RU" sz="4800" dirty="0" smtClean="0">
                <a:solidFill>
                  <a:srgbClr val="00B050"/>
                </a:solidFill>
              </a:rPr>
              <a:t>!!!Нужно выписать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4800" dirty="0" smtClean="0">
                <a:solidFill>
                  <a:srgbClr val="00B050"/>
                </a:solidFill>
              </a:rPr>
              <a:t>6 словосочетаний.</a:t>
            </a: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80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57200" y="1412776"/>
            <a:ext cx="8229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Поработайте с учебником</a:t>
            </a:r>
            <a:br>
              <a:rPr lang="ru-RU" sz="5400" dirty="0" smtClean="0">
                <a:solidFill>
                  <a:srgbClr val="FF0000"/>
                </a:solidFill>
              </a:rPr>
            </a:br>
            <a:endParaRPr lang="ru-RU" sz="5400" dirty="0" smtClean="0">
              <a:solidFill>
                <a:srgbClr val="FF000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с. 129 упр. 2</a:t>
            </a:r>
          </a:p>
          <a:p>
            <a:pPr marL="0" indent="0" algn="ctr">
              <a:buFont typeface="Arial" pitchFamily="34" charset="0"/>
              <a:buNone/>
            </a:pPr>
            <a:endParaRPr lang="ru-RU" sz="5400" dirty="0" smtClean="0">
              <a:solidFill>
                <a:srgbClr val="0070C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ru-RU" sz="4800" dirty="0" smtClean="0">
                <a:solidFill>
                  <a:srgbClr val="00B050"/>
                </a:solidFill>
              </a:rPr>
              <a:t>!!!Нужно выписать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4800" dirty="0" smtClean="0">
                <a:solidFill>
                  <a:srgbClr val="00B050"/>
                </a:solidFill>
              </a:rPr>
              <a:t>6 словосочетаний.</a:t>
            </a: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12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547664" y="1988840"/>
            <a:ext cx="5688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Желаю всем удачи и здоровья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836712"/>
            <a:ext cx="59401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Тринадцатое </a:t>
            </a:r>
            <a:r>
              <a:rPr lang="ru-RU" sz="4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апреля</a:t>
            </a:r>
            <a:br>
              <a:rPr lang="ru-RU" sz="4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Домашняя работа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65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7639" y="260648"/>
            <a:ext cx="9036496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FF0000"/>
                </a:solidFill>
              </a:rPr>
              <a:t>Вспомни, от чего зависит правописание безударного личного окончания глагола.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Спиши. Выдели окончания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07504" y="2276872"/>
            <a:ext cx="9036496" cy="276490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800" dirty="0" err="1" smtClean="0"/>
              <a:t>реша_шь</a:t>
            </a:r>
            <a:r>
              <a:rPr lang="ru-RU" sz="4800" dirty="0" smtClean="0"/>
              <a:t>, </a:t>
            </a:r>
            <a:r>
              <a:rPr lang="ru-RU" sz="4800" dirty="0" err="1" smtClean="0"/>
              <a:t>крас_шь</a:t>
            </a:r>
            <a:r>
              <a:rPr lang="ru-RU" sz="4800" dirty="0" smtClean="0"/>
              <a:t>, </a:t>
            </a:r>
            <a:r>
              <a:rPr lang="ru-RU" sz="4800" dirty="0" err="1" smtClean="0"/>
              <a:t>копа_шь</a:t>
            </a:r>
            <a:r>
              <a:rPr lang="ru-RU" sz="4800" dirty="0" smtClean="0"/>
              <a:t>, </a:t>
            </a:r>
            <a:r>
              <a:rPr lang="ru-RU" sz="4800" dirty="0" err="1" smtClean="0"/>
              <a:t>увид_шь</a:t>
            </a:r>
            <a:r>
              <a:rPr lang="ru-RU" sz="4800" dirty="0" smtClean="0"/>
              <a:t>, </a:t>
            </a:r>
            <a:r>
              <a:rPr lang="ru-RU" sz="4800" dirty="0" err="1" smtClean="0"/>
              <a:t>узна_шь</a:t>
            </a:r>
            <a:r>
              <a:rPr lang="ru-RU" sz="4800" dirty="0" smtClean="0"/>
              <a:t>,  </a:t>
            </a:r>
            <a:r>
              <a:rPr lang="ru-RU" sz="4800" dirty="0" err="1" smtClean="0"/>
              <a:t>тащ_шь</a:t>
            </a:r>
            <a:r>
              <a:rPr lang="ru-RU" sz="4800" dirty="0" smtClean="0"/>
              <a:t>, </a:t>
            </a:r>
          </a:p>
          <a:p>
            <a:pPr marL="0" indent="0">
              <a:buFont typeface="Arial" pitchFamily="34" charset="0"/>
              <a:buNone/>
            </a:pPr>
            <a:r>
              <a:rPr lang="ru-RU" sz="4800" dirty="0" err="1" smtClean="0"/>
              <a:t>отмороз_шь</a:t>
            </a:r>
            <a:r>
              <a:rPr lang="ru-RU" sz="4800" dirty="0" smtClean="0"/>
              <a:t>, </a:t>
            </a:r>
            <a:r>
              <a:rPr lang="ru-RU" sz="4800" dirty="0" err="1" smtClean="0"/>
              <a:t>дума_шь</a:t>
            </a:r>
            <a:r>
              <a:rPr lang="ru-RU" sz="4800" dirty="0" smtClean="0"/>
              <a:t>, </a:t>
            </a:r>
            <a:r>
              <a:rPr lang="ru-RU" sz="4800" dirty="0" err="1" smtClean="0"/>
              <a:t>дыш_шь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502401" y="5466554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!!! Не забывай о глаголах-исключениях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3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FF0000"/>
                </a:solidFill>
              </a:rPr>
              <a:t>Тема урока</a:t>
            </a: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6600" b="1" dirty="0" smtClean="0">
                <a:solidFill>
                  <a:srgbClr val="0070C0"/>
                </a:solidFill>
              </a:rPr>
              <a:t>Правописание слов в словосочетании.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 </a:t>
            </a:r>
            <a:endParaRPr lang="ru-RU" sz="4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14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Цель урока:</a:t>
            </a: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ru-RU" sz="4400" b="1" dirty="0" smtClean="0">
                <a:solidFill>
                  <a:srgbClr val="0070C0"/>
                </a:solidFill>
              </a:rPr>
              <a:t>Вспомнить, что такое словосочетание;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400" b="1" dirty="0" smtClean="0">
                <a:solidFill>
                  <a:srgbClr val="0070C0"/>
                </a:solidFill>
              </a:rPr>
              <a:t>Различать словосочетания с согласованием и управлением;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400" b="1" dirty="0" smtClean="0">
                <a:solidFill>
                  <a:srgbClr val="0070C0"/>
                </a:solidFill>
              </a:rPr>
              <a:t>Находить и записывать словосочетания.</a:t>
            </a:r>
            <a:endParaRPr lang="ru-RU" sz="6600" b="1" dirty="0" smtClean="0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 </a:t>
            </a:r>
            <a:endParaRPr lang="ru-RU" sz="4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Мизерная Елена Ивановна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97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FF0000"/>
                </a:solidFill>
              </a:rPr>
              <a:t>Поставь +, если утверждение верное 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и  - , если неверное.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51520" y="1144673"/>
            <a:ext cx="9144000" cy="583264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Словосочетание – это соединение слов, связанных подчинительной связью.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Словосочетание – это маленькое предложение.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Грамматическая основа не может быть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      словосочетанием.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4. Однородные члены могут быть     </a:t>
            </a:r>
          </a:p>
          <a:p>
            <a:pPr marL="0" indent="0">
              <a:buFont typeface="Arial" pitchFamily="34" charset="0"/>
              <a:buNone/>
            </a:pPr>
            <a:r>
              <a:rPr lang="ru-RU" dirty="0"/>
              <a:t> </a:t>
            </a:r>
            <a:r>
              <a:rPr lang="ru-RU" dirty="0" smtClean="0"/>
              <a:t>     словосочетанием 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5. Фразеологизмы не являются словосочетанием.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86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136501"/>
            <a:ext cx="8229600" cy="57214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6. В словосочетаниях с согласованием от главного слова к зависимому можно поставить вопрос «какой?».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7. В словосочетаниях с согласованием главное слово – имя существительное.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8. В словосочетаниях  с управлением от главного слова можно поставить вопрос «что делает?».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 9. В словосочетаниях с управлением при  изменении формы главного слова  зависимое не меняется.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FF0000"/>
                </a:solidFill>
              </a:rPr>
              <a:t>Поставь +, если утверждение верное 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и  - , если неверное.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85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>
                <a:solidFill>
                  <a:srgbClr val="FF0000"/>
                </a:solidFill>
              </a:rPr>
              <a:t>ПРОВЕРЬ СЕБЯ!!!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51520" y="1196751"/>
            <a:ext cx="8640960" cy="4525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8000" dirty="0" smtClean="0"/>
              <a:t>+   -  +   -  +  +  +   -  +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800" dirty="0" smtClean="0">
                <a:solidFill>
                  <a:srgbClr val="00B050"/>
                </a:solidFill>
              </a:rPr>
              <a:t>Если ошибок нет, ты молодец.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800" dirty="0" smtClean="0">
                <a:solidFill>
                  <a:srgbClr val="00B0F0"/>
                </a:solidFill>
              </a:rPr>
              <a:t>Если  1-2 ошибки, внимательно перечитай утверждения и обдумай их.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Если 3 и больше ошибок, повтори правила с. 119-120, 125-126</a:t>
            </a:r>
          </a:p>
        </p:txBody>
      </p:sp>
    </p:spTree>
    <p:extLst>
      <p:ext uri="{BB962C8B-B14F-4D97-AF65-F5344CB8AC3E}">
        <p14:creationId xmlns:p14="http://schemas.microsoft.com/office/powerpoint/2010/main" val="337166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7504" y="188640"/>
            <a:ext cx="9036496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rgbClr val="FF0000"/>
                </a:solidFill>
              </a:rPr>
              <a:t>Выпишите сначала словосочетания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с согласованием, а потом с управлением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7200" y="2420888"/>
            <a:ext cx="8229600" cy="37052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dirty="0" err="1" smtClean="0"/>
              <a:t>перв_е</a:t>
            </a:r>
            <a:r>
              <a:rPr lang="ru-RU" sz="4400" dirty="0" smtClean="0"/>
              <a:t> мая, </a:t>
            </a:r>
            <a:r>
              <a:rPr lang="ru-RU" sz="4400" dirty="0" err="1" smtClean="0"/>
              <a:t>п_еду</a:t>
            </a:r>
            <a:r>
              <a:rPr lang="ru-RU" sz="4400" dirty="0" smtClean="0"/>
              <a:t> к </a:t>
            </a:r>
            <a:r>
              <a:rPr lang="ru-RU" sz="4400" dirty="0" err="1" smtClean="0"/>
              <a:t>бабушк</a:t>
            </a:r>
            <a:r>
              <a:rPr lang="ru-RU" sz="4400" dirty="0" smtClean="0"/>
              <a:t>_, </a:t>
            </a:r>
            <a:r>
              <a:rPr lang="ru-RU" sz="4400" dirty="0" err="1" smtClean="0"/>
              <a:t>ло_ка</a:t>
            </a:r>
            <a:r>
              <a:rPr lang="ru-RU" sz="4400" dirty="0" smtClean="0"/>
              <a:t> из дерева, </a:t>
            </a:r>
            <a:r>
              <a:rPr lang="ru-RU" sz="4400" dirty="0" err="1" smtClean="0"/>
              <a:t>г_лубое</a:t>
            </a:r>
            <a:r>
              <a:rPr lang="ru-RU" sz="4400" dirty="0" smtClean="0"/>
              <a:t> небо, </a:t>
            </a:r>
            <a:r>
              <a:rPr lang="ru-RU" sz="4400" dirty="0" err="1" smtClean="0"/>
              <a:t>лис_я</a:t>
            </a:r>
            <a:r>
              <a:rPr lang="ru-RU" sz="4400" dirty="0" smtClean="0"/>
              <a:t> шуба, </a:t>
            </a:r>
            <a:r>
              <a:rPr lang="ru-RU" sz="4400" dirty="0" err="1" smtClean="0"/>
              <a:t>гн_здо</a:t>
            </a:r>
            <a:r>
              <a:rPr lang="ru-RU" sz="4400" dirty="0" smtClean="0"/>
              <a:t>  </a:t>
            </a:r>
            <a:r>
              <a:rPr lang="ru-RU" sz="4400" dirty="0" err="1" smtClean="0"/>
              <a:t>ласточ_ки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4011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aedafbfbfd9809145103958ff913383f8a5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320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дом</cp:lastModifiedBy>
  <cp:revision>33</cp:revision>
  <dcterms:created xsi:type="dcterms:W3CDTF">2014-04-15T04:41:55Z</dcterms:created>
  <dcterms:modified xsi:type="dcterms:W3CDTF">2020-04-11T14:01:16Z</dcterms:modified>
</cp:coreProperties>
</file>