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3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99"/>
    <a:srgbClr val="CB4168"/>
    <a:srgbClr val="9021FF"/>
    <a:srgbClr val="940275"/>
    <a:srgbClr val="DD2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28818-C143-4B33-8765-3451D9C9F05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12606-08D7-44DF-9413-8A8388E2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69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06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5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5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7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8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10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5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56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25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851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551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05F53-C3AE-4753-B0D0-2BA357034F1C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91AFE-F8D2-461A-818C-2E306FC1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81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audio" Target="../media/audio2.wav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gif"/><Relationship Id="rId2" Type="http://schemas.openxmlformats.org/officeDocument/2006/relationships/audio" Target="../media/audio1.wav"/><Relationship Id="rId16" Type="http://schemas.openxmlformats.org/officeDocument/2006/relationships/image" Target="../media/image14.gif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gif"/><Relationship Id="rId9" Type="http://schemas.openxmlformats.org/officeDocument/2006/relationships/image" Target="../media/image7.gif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1.wdp"/><Relationship Id="rId3" Type="http://schemas.openxmlformats.org/officeDocument/2006/relationships/image" Target="../media/image20.png"/><Relationship Id="rId7" Type="http://schemas.openxmlformats.org/officeDocument/2006/relationships/image" Target="../media/image15.gif"/><Relationship Id="rId12" Type="http://schemas.openxmlformats.org/officeDocument/2006/relationships/image" Target="../media/image2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21.png"/><Relationship Id="rId5" Type="http://schemas.openxmlformats.org/officeDocument/2006/relationships/image" Target="../media/image13.pn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2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993" y="2197880"/>
            <a:ext cx="3131840" cy="245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0"/>
            <a:ext cx="313184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092" y="3158"/>
            <a:ext cx="3136068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54" y="4629150"/>
            <a:ext cx="28956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651341"/>
            <a:ext cx="3479554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58" y="4657311"/>
            <a:ext cx="28956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67" y="2223817"/>
            <a:ext cx="2895600" cy="243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67" y="0"/>
            <a:ext cx="28956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802" y="2078579"/>
            <a:ext cx="3827550" cy="272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lana\Desktop\космонавт скаф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5526" y="116633"/>
            <a:ext cx="1972081" cy="302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vetlana\Desktop\chemodan80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2278" y="188640"/>
            <a:ext cx="3627597" cy="302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570269">
            <a:off x="184944" y="3165056"/>
            <a:ext cx="1777108" cy="162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9090320">
            <a:off x="7799678" y="2204229"/>
            <a:ext cx="1298956" cy="326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4" r="7530"/>
          <a:stretch/>
        </p:blipFill>
        <p:spPr bwMode="auto">
          <a:xfrm rot="20570269">
            <a:off x="2496788" y="4698736"/>
            <a:ext cx="827339" cy="226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142270">
            <a:off x="621755" y="4820784"/>
            <a:ext cx="833733" cy="2361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54975">
            <a:off x="4355501" y="5650028"/>
            <a:ext cx="1058705" cy="92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4524247">
            <a:off x="5363619" y="5508994"/>
            <a:ext cx="1945632" cy="153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70269">
            <a:off x="7655174" y="5321303"/>
            <a:ext cx="1199735" cy="123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84283">
            <a:off x="3439116" y="4180573"/>
            <a:ext cx="1216696" cy="123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vetlana\Desktop\7357961.pn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697473">
            <a:off x="4771372" y="1316275"/>
            <a:ext cx="1436918" cy="88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vetlana\Desktop\Рисунок14.gif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26" t="-1025" r="13926" b="445"/>
          <a:stretch/>
        </p:blipFill>
        <p:spPr bwMode="auto">
          <a:xfrm rot="1904654" flipH="1">
            <a:off x="7368610" y="998498"/>
            <a:ext cx="916529" cy="158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570269">
            <a:off x="5243552" y="3633678"/>
            <a:ext cx="1777108" cy="149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Svetlana\Desktop\222l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939" y="1024399"/>
            <a:ext cx="1393093" cy="117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Svetlana\Desktop\Рисунок77.png"/>
          <p:cNvPicPr>
            <a:picLocks noChangeAspect="1" noChangeArrowheads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90688" flipH="1">
            <a:off x="6202901" y="1470042"/>
            <a:ext cx="1261364" cy="93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Svetlana\Desktop\Рисунок123.png"/>
          <p:cNvPicPr>
            <a:picLocks noChangeAspect="1" noChangeArrowheads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43701" y="1929292"/>
            <a:ext cx="443619" cy="39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570269">
            <a:off x="2139547" y="2909381"/>
            <a:ext cx="1777108" cy="125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Svetlana\Desktop\зубы.png"/>
          <p:cNvPicPr>
            <a:picLocks noChangeAspect="1" noChangeArrowheads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910010">
            <a:off x="5350719" y="1356334"/>
            <a:ext cx="943908" cy="86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74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5184E-6 C 0.00035 -0.00301 -0.02778 -0.14227 0.01059 -0.19917 C 0.01407 -0.2149 0.02761 -0.22577 0.03716 -0.24035 C 0.0441 -0.2496 0.05 -0.26024 0.05799 -0.26903 C 0.06424 -0.27574 0.07622 -0.27967 0.08282 -0.28638 C 0.09445 -0.2991 0.10677 -0.30997 0.12222 -0.32131 C 0.12604 -0.32802 0.13299 -0.33287 0.1408 -0.3375 C 0.15903 -0.3486 0.1757 -0.36456 0.2007 -0.36989 C 0.21268 -0.37659 0.22761 -0.3796 0.23993 -0.38608 C 0.2507 -0.39163 0.25677 -0.39764 0.27118 -0.39973 C 0.27969 -0.40713 0.28889 -0.40528 0.30209 -0.40852 C 0.33212 -0.41592 0.36094 -0.42078 0.39358 -0.42355 C 0.4165 -0.4291 0.44462 -0.43095 0.46997 -0.43327 C 0.5441 -0.43234 0.54809 -0.4372 0.59566 -0.42216 C 0.59636 -0.42101 0.59757 -0.41846 0.59775 -0.41823 " pathEditMode="relative" rAng="0" ptsTypes="ffffffffffffffA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90" y="-2186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-2.01943E-6 C 0.00486 -0.00509 -0.01128 -0.21998 0.01076 -0.30812 C 0.01302 -0.33241 0.02101 -0.34906 0.02639 -0.3715 C 0.03038 -0.38584 0.03385 -0.40226 0.03854 -0.41591 C 0.04219 -0.42632 0.04931 -0.43234 0.05295 -0.44298 C 0.05972 -0.46241 0.06684 -0.47929 0.07587 -0.49688 C 0.07812 -0.50705 0.08229 -0.51446 0.08681 -0.52186 C 0.09757 -0.53898 0.10712 -0.5635 0.12187 -0.57159 C 0.12865 -0.582 0.13733 -0.58663 0.14462 -0.59681 C 0.15104 -0.60513 0.15451 -0.61439 0.16302 -0.61786 C 0.16771 -0.62942 0.18819 -0.64145 0.19601 -0.64631 C 0.21319 -0.65764 0.21528 -0.65047 0.2342 -0.65464 C 0.24774 -0.66319 0.26406 -0.6662 0.27899 -0.66967 C 0.32222 -0.66828 0.32656 -0.67707 0.35451 -0.6544 C 0.35521 -0.65255 0.3533 -0.64654 0.35347 -0.64631 " pathEditMode="relative" rAng="0" ptsTypes="fffffffffffffff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01" y="-3386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11288E-6 C 3.33333E-6 -0.00508 -0.00764 -0.21859 0.00312 -0.30603 C 0.00416 -0.33009 0.00816 -0.34675 0.01093 -0.36895 C 0.01284 -0.38329 0.01458 -0.39949 0.01701 -0.41313 C 0.01875 -0.42354 0.02222 -0.42956 0.02413 -0.43997 C 0.02725 -0.4594 0.03107 -0.47582 0.03541 -0.4934 C 0.03646 -0.50358 0.03854 -0.51075 0.0408 -0.51815 C 0.04618 -0.53504 0.05086 -0.55979 0.05816 -0.56766 C 0.06146 -0.57807 0.0658 -0.58246 0.06961 -0.59264 C 0.07257 -0.60097 0.0743 -0.60999 0.07864 -0.61369 C 0.08073 -0.62502 0.09097 -0.63682 0.09479 -0.64191 C 0.10347 -0.65325 0.10434 -0.64584 0.11389 -0.65024 C 0.12066 -0.65857 0.12864 -0.66157 0.13593 -0.66481 C 0.15746 -0.66342 0.15955 -0.67221 0.17343 -0.65001 C 0.17396 -0.64793 0.17274 -0.64214 0.17309 -0.64191 " pathEditMode="relative" rAng="0" ptsTypes="fffffffffffffff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-336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6.08374E-7 C 2.22222E-6 -0.00532 0.00573 -0.23225 -0.00209 -0.32501 C -0.00278 -0.35068 -0.00538 -0.36849 -0.00729 -0.39232 C -0.00868 -0.40736 -0.0099 -0.42471 -0.01146 -0.43905 C -0.01285 -0.45015 -0.01511 -0.4564 -0.0165 -0.4675 C -0.01875 -0.48809 -0.02136 -0.5059 -0.02431 -0.5244 C -0.02518 -0.53528 -0.02656 -0.54337 -0.02813 -0.55078 C -0.03177 -0.56905 -0.03507 -0.59496 -0.04011 -0.60375 C -0.04254 -0.61462 -0.04549 -0.61948 -0.04792 -0.63012 C -0.05 -0.63914 -0.05122 -0.64886 -0.05417 -0.65233 C -0.0559 -0.66435 -0.05781 -0.66135 -0.06042 -0.66667 C -0.06632 -0.6787 -0.07222 -0.68679 -0.07865 -0.69119 C -0.08334 -0.70021 -0.08889 -0.70322 -0.09393 -0.70715 C -0.10886 -0.70553 -0.10955 -0.71339 -0.1191 -0.68887 C -0.11927 -0.68702 -0.11945 -0.68286 -0.11945 -0.68263 " pathEditMode="relative" rAng="0" ptsTypes="ffffffffffffffA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4" y="-356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87 1.11111E-6 C -0.0257 -0.00347 -0.02778 -0.15463 -0.025 -0.21644 C -0.02483 -0.23357 -0.02379 -0.24537 -0.02309 -0.26111 C -0.02257 -0.27107 -0.02205 -0.28264 -0.02153 -0.29236 C -0.02101 -0.29954 -0.02014 -0.3037 -0.01962 -0.31111 C -0.01875 -0.325 -0.01789 -0.33681 -0.01667 -0.34908 C -0.0165 -0.35625 -0.01598 -0.36158 -0.01546 -0.36667 C -0.01407 -0.3787 -0.01285 -0.39607 -0.01094 -0.40185 C -0.01007 -0.40903 -0.00886 -0.41227 -0.00799 -0.41945 C -0.0073 -0.42546 -0.00677 -0.43195 -0.00573 -0.43426 C -0.00504 -0.44213 -0.00434 -0.44028 -0.00348 -0.44375 C -0.00122 -0.45185 0.00086 -0.45695 0.00329 -0.45995 C 0.00503 -0.4662 0.00711 -0.46806 0.00902 -0.4706 C 0.01458 -0.46968 0.01475 -0.47477 0.0184 -0.45857 C 0.0184 -0.45741 0.0184 -0.45463 0.01857 -0.4544 " pathEditMode="relative" rAng="0" ptsTypes="ffffffffffffffA">
                                      <p:cBhvr>
                                        <p:cTn id="1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8" y="-2375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5 -2.83599E-6 C -0.01268 -0.00231 -0.02778 -0.10085 -0.00712 -0.1411 C -0.00521 -0.15221 0.00208 -0.15984 0.00729 -0.17025 C 0.01093 -0.17673 0.01423 -0.18436 0.01857 -0.19061 C 0.02187 -0.19523 0.02847 -0.19801 0.03194 -0.20287 C 0.03819 -0.21189 0.04496 -0.21952 0.0533 -0.22762 C 0.05538 -0.23224 0.05902 -0.23571 0.06336 -0.23895 C 0.07326 -0.24682 0.08211 -0.25815 0.09566 -0.26185 C 0.10225 -0.26671 0.11024 -0.26879 0.11701 -0.27342 C 0.12274 -0.27735 0.12604 -0.28151 0.13385 -0.28313 C 0.13854 -0.28822 0.1434 -0.28707 0.15052 -0.28938 C 0.16684 -0.29447 0.18246 -0.29794 0.2 -0.30002 C 0.2125 -0.30395 0.2276 -0.30511 0.24132 -0.30673 C 0.28142 -0.30627 0.28368 -0.3095 0.30937 -0.29886 C 0.30972 -0.29817 0.31041 -0.29632 0.31059 -0.29609 " pathEditMode="relative" rAng="0" ptsTypes="ffffffffffffffA">
                                      <p:cBhvr>
                                        <p:cTn id="1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17" y="-1547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993" y="2197880"/>
            <a:ext cx="3131840" cy="245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0"/>
            <a:ext cx="313184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092" y="3158"/>
            <a:ext cx="3136068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54" y="4629150"/>
            <a:ext cx="28956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651341"/>
            <a:ext cx="3479554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58" y="4657311"/>
            <a:ext cx="28956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67" y="2223817"/>
            <a:ext cx="2895600" cy="243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67" y="0"/>
            <a:ext cx="28956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Svetlana\Desktop\starback_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802" y="2078579"/>
            <a:ext cx="3827550" cy="272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lana\Desktop\космонавт скаф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95252"/>
            <a:ext cx="2195736" cy="336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vetlana\Desktop\chemodan8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2278" y="188640"/>
            <a:ext cx="3627597" cy="302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Svetlana\Desktop\7357961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697473">
            <a:off x="4771372" y="1316275"/>
            <a:ext cx="1436918" cy="88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vetlana\Desktop\Рисунок14.g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26" t="-1025" r="13926" b="445"/>
          <a:stretch/>
        </p:blipFill>
        <p:spPr bwMode="auto">
          <a:xfrm rot="1904654" flipH="1">
            <a:off x="7368610" y="998498"/>
            <a:ext cx="916529" cy="158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Svetlana\Desktop\222l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939" y="1024399"/>
            <a:ext cx="1393093" cy="117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Svetlana\Desktop\Рисунок77.pn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90688" flipH="1">
            <a:off x="6202901" y="1470042"/>
            <a:ext cx="1261364" cy="93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Svetlana\Desktop\Рисунок123.pn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43701" y="1929292"/>
            <a:ext cx="443619" cy="39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Svetlana\Desktop\зубы.pn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910010">
            <a:off x="5350719" y="1356334"/>
            <a:ext cx="943908" cy="86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vetlana\Desktop\chemodan79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62746"/>
            <a:ext cx="2678810" cy="251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389647" flipH="1">
            <a:off x="1182091" y="1934705"/>
            <a:ext cx="2033391" cy="1478672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02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93 0.02382 C -0.06597 0.02475 -0.09635 0.02105 -0.12587 0.02637 C -0.13316 0.02753 -0.13889 0.03955 -0.14566 0.04418 C -0.14948 0.04649 -0.15712 0.05181 -0.15712 0.05205 C -0.17813 0.08952 -0.15539 0.0539 -0.17275 0.06963 C -0.18178 0.07726 -0.18299 0.08351 -0.18994 0.09484 C -0.19497 0.10294 -0.20018 0.10641 -0.20556 0.11219 C -0.20869 0.11635 -0.2158 0.12746 -0.21841 0.13301 C -0.2231 0.14295 -0.23125 0.16285 -0.23125 0.16377 C -0.23351 0.17626 -0.24323 0.19824 -0.24983 0.20356 C -0.25973 0.2216 -0.25973 0.24057 -0.26823 0.25931 C -0.27292 0.28545 -0.28264 0.30719 -0.2882 0.33264 C -0.29185 0.35045 -0.28941 0.36942 -0.29532 0.38584 C -0.2974 0.41776 -0.30105 0.44784 -0.30382 0.47953 C -0.30365 0.52001 -0.30313 0.56026 -0.30244 0.60097 C -0.30226 0.61369 -0.29827 0.62595 -0.29827 0.63937 " pathEditMode="relative" rAng="0" ptsTypes="fffffffffffffffA">
                                      <p:cBhvr>
                                        <p:cTn id="3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3" y="306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56951E-7 C 0.03975 -0.00347 0.06944 0.00092 0.10503 0.01018 C 0.11371 0.01504 0.10173 0.00902 0.1177 0.01411 C 0.1217 0.01527 0.12517 0.01758 0.12916 0.01874 C 0.13368 0.02036 0.13767 0.02221 0.14201 0.02383 C 0.14392 0.02452 0.14774 0.02591 0.14774 0.02614 C 0.1493 0.02706 0.15069 0.02891 0.15277 0.02984 C 0.15416 0.03053 0.15625 0.02961 0.15763 0.0303 C 0.17291 0.03863 0.15972 0.03516 0.16753 0.03701 C 0.17447 0.04071 0.18177 0.04395 0.18819 0.04788 C 0.20052 0.05529 0.21163 0.06408 0.22465 0.07055 C 0.23211 0.07911 0.24184 0.0842 0.25034 0.09137 C 0.25659 0.09669 0.25243 0.09507 0.25798 0.0997 C 0.26232 0.10271 0.26666 0.10594 0.27013 0.10965 C 0.27534 0.11589 0.28003 0.12167 0.28611 0.12723 C 0.2868 0.13023 0.28906 0.13255 0.29079 0.13532 C 0.29322 0.14365 0.28906 0.12954 0.29427 0.14365 C 0.29618 0.14828 0.29652 0.15244 0.29878 0.15753 C 0.29947 0.16239 0.30017 0.16724 0.30121 0.17233 C 0.30052 0.18297 0.30069 0.19385 0.30017 0.20449 C 0.29947 0.21536 0.29427 0.22646 0.29427 0.2378 " pathEditMode="relative" rAng="0" ptsTypes="ffffffffffffffffffffA">
                                      <p:cBhvr>
                                        <p:cTn id="3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52" y="117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32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</dc:creator>
  <cp:lastModifiedBy>Svetlana</cp:lastModifiedBy>
  <cp:revision>53</cp:revision>
  <dcterms:created xsi:type="dcterms:W3CDTF">2014-11-11T03:52:44Z</dcterms:created>
  <dcterms:modified xsi:type="dcterms:W3CDTF">2020-04-11T09:17:25Z</dcterms:modified>
</cp:coreProperties>
</file>