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5" r:id="rId2"/>
    <p:sldId id="264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99FF"/>
    <a:srgbClr val="9021FF"/>
    <a:srgbClr val="FFFF99"/>
    <a:srgbClr val="FF6699"/>
    <a:srgbClr val="CB4168"/>
    <a:srgbClr val="940275"/>
    <a:srgbClr val="DD2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196" y="-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A28818-C143-4B33-8765-3451D9C9F057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12606-08D7-44DF-9413-8A8388E2FE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069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068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658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259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775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686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108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358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656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256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851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551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814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gif"/><Relationship Id="rId7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66838" y="5733256"/>
            <a:ext cx="20746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игра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49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18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3" r="11503" b="8676"/>
          <a:stretch/>
        </p:blipFill>
        <p:spPr bwMode="auto">
          <a:xfrm>
            <a:off x="4182149" y="395045"/>
            <a:ext cx="926314" cy="1398510"/>
          </a:xfrm>
          <a:prstGeom prst="rect">
            <a:avLst/>
          </a:prstGeom>
          <a:noFill/>
          <a:effectLst>
            <a:glow rad="304800">
              <a:schemeClr val="bg1">
                <a:alpha val="40000"/>
              </a:schemeClr>
            </a:glo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3" t="13221" r="12224" b="22206"/>
          <a:stretch/>
        </p:blipFill>
        <p:spPr bwMode="auto">
          <a:xfrm>
            <a:off x="5528788" y="3152406"/>
            <a:ext cx="1896987" cy="1232427"/>
          </a:xfrm>
          <a:prstGeom prst="rect">
            <a:avLst/>
          </a:pr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Овал 12"/>
          <p:cNvSpPr/>
          <p:nvPr/>
        </p:nvSpPr>
        <p:spPr>
          <a:xfrm>
            <a:off x="5769591" y="5034813"/>
            <a:ext cx="3312368" cy="192251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7" r="21541"/>
          <a:stretch/>
        </p:blipFill>
        <p:spPr bwMode="auto">
          <a:xfrm>
            <a:off x="1106675" y="3751097"/>
            <a:ext cx="1376369" cy="1085551"/>
          </a:xfrm>
          <a:prstGeom prst="rect">
            <a:avLst/>
          </a:pr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1273912"/>
            <a:ext cx="1039285" cy="1039285"/>
          </a:xfrm>
          <a:prstGeom prst="rect">
            <a:avLst/>
          </a:pr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38319" y="553279"/>
            <a:ext cx="2178473" cy="1452315"/>
          </a:xfrm>
          <a:prstGeom prst="rect">
            <a:avLst/>
          </a:prstGeom>
          <a:noFill/>
          <a:effectLst>
            <a:glow rad="711200">
              <a:schemeClr val="bg1">
                <a:alpha val="40000"/>
              </a:schemeClr>
            </a:glo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5-конечная звезда 1"/>
          <p:cNvSpPr/>
          <p:nvPr/>
        </p:nvSpPr>
        <p:spPr>
          <a:xfrm rot="20044126">
            <a:off x="752464" y="3335656"/>
            <a:ext cx="2202437" cy="1800200"/>
          </a:xfrm>
          <a:prstGeom prst="star5">
            <a:avLst>
              <a:gd name="adj" fmla="val 28714"/>
              <a:gd name="hf" fmla="val 105146"/>
              <a:gd name="vf" fmla="val 110557"/>
            </a:avLst>
          </a:prstGeom>
          <a:effectLst>
            <a:glow rad="10922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5-конечная звезда 2"/>
          <p:cNvSpPr/>
          <p:nvPr/>
        </p:nvSpPr>
        <p:spPr>
          <a:xfrm rot="733711">
            <a:off x="284727" y="749178"/>
            <a:ext cx="2068957" cy="2046364"/>
          </a:xfrm>
          <a:prstGeom prst="star5">
            <a:avLst>
              <a:gd name="adj" fmla="val 26221"/>
              <a:gd name="hf" fmla="val 105146"/>
              <a:gd name="vf" fmla="val 110557"/>
            </a:avLst>
          </a:prstGeom>
          <a:solidFill>
            <a:srgbClr val="FFFF00"/>
          </a:solidFill>
          <a:ln>
            <a:noFill/>
          </a:ln>
          <a:effectLst>
            <a:glow rad="520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5-конечная звезда 3"/>
          <p:cNvSpPr/>
          <p:nvPr/>
        </p:nvSpPr>
        <p:spPr>
          <a:xfrm rot="20933756">
            <a:off x="3422392" y="179530"/>
            <a:ext cx="2201960" cy="1722306"/>
          </a:xfrm>
          <a:prstGeom prst="star5">
            <a:avLst>
              <a:gd name="adj" fmla="val 25088"/>
              <a:gd name="hf" fmla="val 105146"/>
              <a:gd name="vf" fmla="val 110557"/>
            </a:avLst>
          </a:prstGeom>
          <a:solidFill>
            <a:srgbClr val="FF0000"/>
          </a:solidFill>
          <a:ln>
            <a:noFill/>
          </a:ln>
          <a:effectLst>
            <a:glow rad="977900">
              <a:srgbClr val="FF0000">
                <a:alpha val="42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 rot="4940387">
            <a:off x="6265456" y="23871"/>
            <a:ext cx="2601082" cy="2511130"/>
          </a:xfrm>
          <a:prstGeom prst="star5">
            <a:avLst>
              <a:gd name="adj" fmla="val 26383"/>
              <a:gd name="hf" fmla="val 105146"/>
              <a:gd name="vf" fmla="val 110557"/>
            </a:avLst>
          </a:prstGeom>
          <a:solidFill>
            <a:srgbClr val="9021FF"/>
          </a:solidFill>
          <a:ln>
            <a:noFill/>
          </a:ln>
          <a:effectLst>
            <a:glow rad="1498600">
              <a:srgbClr val="9021FF">
                <a:alpha val="43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 rot="20949401">
            <a:off x="4989665" y="2385823"/>
            <a:ext cx="2975232" cy="2633067"/>
          </a:xfrm>
          <a:prstGeom prst="star5">
            <a:avLst>
              <a:gd name="adj" fmla="val 29090"/>
              <a:gd name="hf" fmla="val 105146"/>
              <a:gd name="vf" fmla="val 110557"/>
            </a:avLst>
          </a:prstGeom>
          <a:solidFill>
            <a:srgbClr val="FF99FF"/>
          </a:solidFill>
          <a:ln>
            <a:noFill/>
          </a:ln>
          <a:effectLst>
            <a:glow rad="1206500">
              <a:srgbClr val="FF99FF">
                <a:alpha val="43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1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87"/>
          <a:stretch/>
        </p:blipFill>
        <p:spPr bwMode="auto">
          <a:xfrm>
            <a:off x="3492450" y="5144856"/>
            <a:ext cx="1689178" cy="1702425"/>
          </a:xfrm>
          <a:prstGeom prst="rect">
            <a:avLst/>
          </a:pr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5-конечная звезда 6"/>
          <p:cNvSpPr/>
          <p:nvPr/>
        </p:nvSpPr>
        <p:spPr>
          <a:xfrm rot="501565">
            <a:off x="2976484" y="4827684"/>
            <a:ext cx="3039648" cy="2336768"/>
          </a:xfrm>
          <a:prstGeom prst="star5">
            <a:avLst>
              <a:gd name="adj" fmla="val 25683"/>
              <a:gd name="hf" fmla="val 105146"/>
              <a:gd name="vf" fmla="val 110557"/>
            </a:avLst>
          </a:prstGeom>
          <a:solidFill>
            <a:srgbClr val="00FF00"/>
          </a:solidFill>
          <a:ln>
            <a:noFill/>
          </a:ln>
          <a:effectLst>
            <a:glow rad="1447800">
              <a:srgbClr val="00FF00">
                <a:alpha val="41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94.gif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271097" y="564151"/>
            <a:ext cx="551672" cy="551672"/>
          </a:xfrm>
          <a:prstGeom prst="rect">
            <a:avLst/>
          </a:prstGeom>
          <a:effectLst>
            <a:glow rad="990600">
              <a:schemeClr val="accent1">
                <a:alpha val="35000"/>
              </a:schemeClr>
            </a:glow>
          </a:effectLst>
        </p:spPr>
      </p:pic>
      <p:pic>
        <p:nvPicPr>
          <p:cNvPr id="16" name="Рисунок 15" descr="94.gif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8736268" y="2928479"/>
            <a:ext cx="324648" cy="324648"/>
          </a:xfrm>
          <a:prstGeom prst="rect">
            <a:avLst/>
          </a:prstGeom>
        </p:spPr>
      </p:pic>
      <p:pic>
        <p:nvPicPr>
          <p:cNvPr id="20" name="Рисунок 19" descr="94.gif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8346920" y="6165304"/>
            <a:ext cx="551672" cy="551672"/>
          </a:xfrm>
          <a:prstGeom prst="rect">
            <a:avLst/>
          </a:prstGeom>
          <a:effectLst>
            <a:glow rad="990600">
              <a:schemeClr val="accent1">
                <a:alpha val="35000"/>
              </a:schemeClr>
            </a:glow>
          </a:effectLst>
        </p:spPr>
      </p:pic>
      <p:pic>
        <p:nvPicPr>
          <p:cNvPr id="21" name="Рисунок 20" descr="94.gif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51398" y="6441140"/>
            <a:ext cx="162324" cy="162324"/>
          </a:xfrm>
          <a:prstGeom prst="rect">
            <a:avLst/>
          </a:prstGeom>
        </p:spPr>
      </p:pic>
      <p:pic>
        <p:nvPicPr>
          <p:cNvPr id="22" name="Рисунок 21" descr="94.gif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956287" y="5869657"/>
            <a:ext cx="324648" cy="324648"/>
          </a:xfrm>
          <a:prstGeom prst="rect">
            <a:avLst/>
          </a:prstGeom>
        </p:spPr>
      </p:pic>
      <p:pic>
        <p:nvPicPr>
          <p:cNvPr id="23" name="Рисунок 22" descr="94.gif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653467" y="3223660"/>
            <a:ext cx="577333" cy="57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112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2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Svetlana</dc:creator>
  <cp:lastModifiedBy>Svetlana</cp:lastModifiedBy>
  <cp:revision>63</cp:revision>
  <dcterms:created xsi:type="dcterms:W3CDTF">2014-11-11T03:52:44Z</dcterms:created>
  <dcterms:modified xsi:type="dcterms:W3CDTF">2020-04-11T10:02:59Z</dcterms:modified>
</cp:coreProperties>
</file>