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Игра «ЧЕТВЁРТАЯ ЛИШНЯЯ»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B0F0"/>
                </a:solidFill>
              </a:rPr>
              <a:t>(ИГРУШКИ)</a:t>
            </a:r>
            <a:endParaRPr lang="ru-RU" sz="60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ЧЕТВЁРТАЯ ЛИШНЯЯ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" name="Рисунок 4" descr="fc0f732630a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4869160"/>
            <a:ext cx="2362369" cy="1584176"/>
          </a:xfrm>
          <a:prstGeom prst="rect">
            <a:avLst/>
          </a:prstGeom>
        </p:spPr>
      </p:pic>
      <p:pic>
        <p:nvPicPr>
          <p:cNvPr id="6" name="Рисунок 5" descr="1266883427_3c87d2e3e11e-ryerryiryo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3573016"/>
            <a:ext cx="2376264" cy="3074648"/>
          </a:xfrm>
          <a:prstGeom prst="rect">
            <a:avLst/>
          </a:prstGeom>
        </p:spPr>
      </p:pic>
      <p:pic>
        <p:nvPicPr>
          <p:cNvPr id="7" name="Рисунок 6" descr="article_899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1916832"/>
            <a:ext cx="2719742" cy="2719742"/>
          </a:xfrm>
          <a:prstGeom prst="rect">
            <a:avLst/>
          </a:prstGeom>
        </p:spPr>
      </p:pic>
      <p:pic>
        <p:nvPicPr>
          <p:cNvPr id="8" name="Рисунок 7" descr="razvivaushaya-igrushka-d12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7584" y="1124744"/>
            <a:ext cx="3330499" cy="2497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ЧЕТВЁРТАЯ ЛИШНЯЯ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3" name="Рисунок 2" descr="530320160919822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00808"/>
            <a:ext cx="1962332" cy="1962332"/>
          </a:xfrm>
          <a:prstGeom prst="rect">
            <a:avLst/>
          </a:prstGeom>
        </p:spPr>
      </p:pic>
      <p:pic>
        <p:nvPicPr>
          <p:cNvPr id="4" name="Рисунок 3" descr="vdlf989-1309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3645024"/>
            <a:ext cx="2232248" cy="2232248"/>
          </a:xfrm>
          <a:prstGeom prst="rect">
            <a:avLst/>
          </a:prstGeom>
        </p:spPr>
      </p:pic>
      <p:pic>
        <p:nvPicPr>
          <p:cNvPr id="5" name="Рисунок 4" descr="igrushka-mjagkaja-multi-pulti-v90896-28-misha-28-s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1412776"/>
            <a:ext cx="2067010" cy="2603748"/>
          </a:xfrm>
          <a:prstGeom prst="rect">
            <a:avLst/>
          </a:prstGeom>
        </p:spPr>
      </p:pic>
      <p:pic>
        <p:nvPicPr>
          <p:cNvPr id="6" name="Рисунок 5" descr="DX184744_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0192" y="3789040"/>
            <a:ext cx="2425452" cy="24254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ЧЕТВЁРТАЯ ЛИШНЯЯ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" name="Рисунок 4" descr="fc0f732630a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4422045"/>
            <a:ext cx="2509242" cy="2132856"/>
          </a:xfrm>
          <a:prstGeom prst="rect">
            <a:avLst/>
          </a:prstGeom>
        </p:spPr>
      </p:pic>
      <p:pic>
        <p:nvPicPr>
          <p:cNvPr id="6" name="Рисунок 5" descr="1266883427_3c87d2e3e11e-ryerryiryo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35343" y="4556361"/>
            <a:ext cx="2678481" cy="1864223"/>
          </a:xfrm>
          <a:prstGeom prst="rect">
            <a:avLst/>
          </a:prstGeom>
        </p:spPr>
      </p:pic>
      <p:pic>
        <p:nvPicPr>
          <p:cNvPr id="7" name="Рисунок 6" descr="article_899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60" y="1268760"/>
            <a:ext cx="2808312" cy="2808312"/>
          </a:xfrm>
          <a:prstGeom prst="rect">
            <a:avLst/>
          </a:prstGeom>
        </p:spPr>
      </p:pic>
      <p:pic>
        <p:nvPicPr>
          <p:cNvPr id="8" name="Рисунок 7" descr="razvivaushaya-igrushka-d12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12160" y="1844824"/>
            <a:ext cx="3131840" cy="17269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ЧЕТВЁРТАЯ ЛИШНЯЯ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" name="Рисунок 4" descr="fc0f732630a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7944" y="4634582"/>
            <a:ext cx="3013298" cy="2259973"/>
          </a:xfrm>
          <a:prstGeom prst="rect">
            <a:avLst/>
          </a:prstGeom>
        </p:spPr>
      </p:pic>
      <p:pic>
        <p:nvPicPr>
          <p:cNvPr id="6" name="Рисунок 5" descr="1266883427_3c87d2e3e11e-ryerryiryo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3717032"/>
            <a:ext cx="1787442" cy="2747509"/>
          </a:xfrm>
          <a:prstGeom prst="rect">
            <a:avLst/>
          </a:prstGeom>
        </p:spPr>
      </p:pic>
      <p:pic>
        <p:nvPicPr>
          <p:cNvPr id="7" name="Рисунок 6" descr="article_899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1628800"/>
            <a:ext cx="2607330" cy="2808312"/>
          </a:xfrm>
          <a:prstGeom prst="rect">
            <a:avLst/>
          </a:prstGeom>
        </p:spPr>
      </p:pic>
      <p:pic>
        <p:nvPicPr>
          <p:cNvPr id="8" name="Рисунок 7" descr="razvivaushaya-igrushka-d12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1412776"/>
            <a:ext cx="2696384" cy="27637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ЧЕТВЁРТАЯ ЛИШНЯЯ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" name="Рисунок 4" descr="fc0f732630a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3717032"/>
            <a:ext cx="1901493" cy="2864773"/>
          </a:xfrm>
          <a:prstGeom prst="rect">
            <a:avLst/>
          </a:prstGeom>
        </p:spPr>
      </p:pic>
      <p:pic>
        <p:nvPicPr>
          <p:cNvPr id="6" name="Рисунок 5" descr="1266883427_3c87d2e3e11e-ryerryiryo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1340768"/>
            <a:ext cx="2376264" cy="3264100"/>
          </a:xfrm>
          <a:prstGeom prst="rect">
            <a:avLst/>
          </a:prstGeom>
        </p:spPr>
      </p:pic>
      <p:pic>
        <p:nvPicPr>
          <p:cNvPr id="7" name="Рисунок 6" descr="article_899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9664" y="1268760"/>
            <a:ext cx="3024336" cy="3024336"/>
          </a:xfrm>
          <a:prstGeom prst="rect">
            <a:avLst/>
          </a:prstGeom>
        </p:spPr>
      </p:pic>
      <p:pic>
        <p:nvPicPr>
          <p:cNvPr id="8" name="Рисунок 7" descr="razvivaushaya-igrushka-d12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005064"/>
            <a:ext cx="2183188" cy="23475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ЧЕТВЁРТАЯ ЛИШНЯЯ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3" name="Рисунок 2" descr="2_800x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7419" y="1916831"/>
            <a:ext cx="2192820" cy="1890211"/>
          </a:xfrm>
          <a:prstGeom prst="rect">
            <a:avLst/>
          </a:prstGeom>
        </p:spPr>
      </p:pic>
      <p:pic>
        <p:nvPicPr>
          <p:cNvPr id="4" name="Рисунок 3" descr="091123Clavdiy_3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3958568"/>
            <a:ext cx="2520280" cy="2520280"/>
          </a:xfrm>
          <a:prstGeom prst="rect">
            <a:avLst/>
          </a:prstGeom>
        </p:spPr>
      </p:pic>
      <p:pic>
        <p:nvPicPr>
          <p:cNvPr id="6" name="Рисунок 5" descr="mota_ru_9122511-480x27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1186" y="1533742"/>
            <a:ext cx="1585189" cy="2229807"/>
          </a:xfrm>
          <a:prstGeom prst="rect">
            <a:avLst/>
          </a:prstGeom>
        </p:spPr>
      </p:pic>
      <p:pic>
        <p:nvPicPr>
          <p:cNvPr id="7" name="Рисунок 6" descr="Lego-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43608" y="4365104"/>
            <a:ext cx="2880320" cy="2069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ЧЕТВЁРТАЯ ЛИШНЯЯ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3" name="Рисунок 2" descr="54933_vb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8184" y="4149080"/>
            <a:ext cx="2520280" cy="2459340"/>
          </a:xfrm>
          <a:prstGeom prst="rect">
            <a:avLst/>
          </a:prstGeom>
        </p:spPr>
      </p:pic>
      <p:pic>
        <p:nvPicPr>
          <p:cNvPr id="4" name="Рисунок 3" descr="392c367e005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268760"/>
            <a:ext cx="2512194" cy="2512194"/>
          </a:xfrm>
          <a:prstGeom prst="rect">
            <a:avLst/>
          </a:prstGeom>
        </p:spPr>
      </p:pic>
      <p:pic>
        <p:nvPicPr>
          <p:cNvPr id="5" name="Рисунок 4" descr="55174697_L964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1268760"/>
            <a:ext cx="2304256" cy="2304256"/>
          </a:xfrm>
          <a:prstGeom prst="rect">
            <a:avLst/>
          </a:prstGeom>
        </p:spPr>
      </p:pic>
      <p:pic>
        <p:nvPicPr>
          <p:cNvPr id="6" name="Рисунок 5" descr="img144_6202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91680" y="3645024"/>
            <a:ext cx="3212976" cy="3212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ЧЕТВЁРТАЯ ЛИШНЯЯ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" name="Рисунок 4" descr="fc0f732630a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2084418"/>
            <a:ext cx="2808312" cy="2021984"/>
          </a:xfrm>
          <a:prstGeom prst="rect">
            <a:avLst/>
          </a:prstGeom>
        </p:spPr>
      </p:pic>
      <p:pic>
        <p:nvPicPr>
          <p:cNvPr id="6" name="Рисунок 5" descr="1266883427_3c87d2e3e11e-ryerryiryo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4077072"/>
            <a:ext cx="2545199" cy="2545199"/>
          </a:xfrm>
          <a:prstGeom prst="rect">
            <a:avLst/>
          </a:prstGeom>
        </p:spPr>
      </p:pic>
      <p:pic>
        <p:nvPicPr>
          <p:cNvPr id="7" name="Рисунок 6" descr="article_899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60" y="1565537"/>
            <a:ext cx="2808312" cy="2214757"/>
          </a:xfrm>
          <a:prstGeom prst="rect">
            <a:avLst/>
          </a:prstGeom>
        </p:spPr>
      </p:pic>
      <p:pic>
        <p:nvPicPr>
          <p:cNvPr id="8" name="Рисунок 7" descr="razvivaushaya-igrushka-d12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6895" y="4170969"/>
            <a:ext cx="2357404" cy="2357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ЧЕТВЁРТАЯ ЛИШНЯЯ</a:t>
            </a:r>
            <a:endParaRPr lang="ru-RU" dirty="0"/>
          </a:p>
        </p:txBody>
      </p:sp>
      <p:pic>
        <p:nvPicPr>
          <p:cNvPr id="3" name="Рисунок 2" descr="81497813_ya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4005064"/>
            <a:ext cx="2161680" cy="2161680"/>
          </a:xfrm>
          <a:prstGeom prst="rect">
            <a:avLst/>
          </a:prstGeom>
        </p:spPr>
      </p:pic>
      <p:pic>
        <p:nvPicPr>
          <p:cNvPr id="4" name="Рисунок 3" descr="81497813_ya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3645024"/>
            <a:ext cx="2880629" cy="2880629"/>
          </a:xfrm>
          <a:prstGeom prst="rect">
            <a:avLst/>
          </a:prstGeom>
        </p:spPr>
      </p:pic>
      <p:pic>
        <p:nvPicPr>
          <p:cNvPr id="5" name="Рисунок 4" descr="81497813_ya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6136" y="1830327"/>
            <a:ext cx="2542790" cy="1321883"/>
          </a:xfrm>
          <a:prstGeom prst="rect">
            <a:avLst/>
          </a:prstGeom>
        </p:spPr>
      </p:pic>
      <p:pic>
        <p:nvPicPr>
          <p:cNvPr id="6" name="Рисунок 5" descr="81497813_ya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83768" y="1484784"/>
            <a:ext cx="2017664" cy="20176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26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Игра «ЧЕТВЁРТАЯ ЛИШНЯЯ»</vt:lpstr>
      <vt:lpstr>ЧЕТВЁРТАЯ ЛИШНЯЯ</vt:lpstr>
      <vt:lpstr>ЧЕТВЁРТАЯ ЛИШНЯЯ</vt:lpstr>
      <vt:lpstr>ЧЕТВЁРТАЯ ЛИШНЯЯ</vt:lpstr>
      <vt:lpstr>ЧЕТВЁРТАЯ ЛИШНЯЯ</vt:lpstr>
      <vt:lpstr>ЧЕТВЁРТАЯ ЛИШНЯЯ</vt:lpstr>
      <vt:lpstr>ЧЕТВЁРТАЯ ЛИШНЯЯ</vt:lpstr>
      <vt:lpstr>ЧЕТВЁРТАЯ ЛИШНЯЯ</vt:lpstr>
      <vt:lpstr>ЧЕТВЁРТАЯ ЛИШНЯЯ</vt:lpstr>
      <vt:lpstr>ЧЕТВЁРТАЯ ЛИШНЯЯ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«ЧЕТВЕРТАЯ ЛИШНЯЯ»</dc:title>
  <dc:creator>Пользователь</dc:creator>
  <cp:lastModifiedBy>Windows User</cp:lastModifiedBy>
  <cp:revision>12</cp:revision>
  <dcterms:created xsi:type="dcterms:W3CDTF">2013-12-26T03:22:04Z</dcterms:created>
  <dcterms:modified xsi:type="dcterms:W3CDTF">2020-04-11T17:51:54Z</dcterms:modified>
</cp:coreProperties>
</file>