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slideMasters/slideMaster6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44" r:id="rId5"/>
    <p:sldMasterId id="2147483768" r:id="rId6"/>
  </p:sldMasterIdLst>
  <p:sldIdLst>
    <p:sldId id="256" r:id="rId7"/>
    <p:sldId id="257" r:id="rId8"/>
    <p:sldId id="265" r:id="rId9"/>
    <p:sldId id="267" r:id="rId10"/>
    <p:sldId id="263" r:id="rId11"/>
    <p:sldId id="264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AFF7E2-AF41-44D0-9EA6-CD92E69CB7C9}" type="doc">
      <dgm:prSet loTypeId="urn:microsoft.com/office/officeart/2005/8/layout/hierarchy3" loCatId="hierarchy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AA52C99-E1C8-400D-817B-FD31B6875934}">
      <dgm:prSet custT="1"/>
      <dgm:spPr/>
      <dgm:t>
        <a:bodyPr/>
        <a:lstStyle/>
        <a:p>
          <a:pPr rtl="0"/>
          <a:r>
            <a:rPr lang="ru-RU" sz="2800" b="1" dirty="0" smtClean="0"/>
            <a:t>Что такое чудо?</a:t>
          </a:r>
          <a:endParaRPr lang="ru-RU" sz="2800" b="1" dirty="0"/>
        </a:p>
      </dgm:t>
    </dgm:pt>
    <dgm:pt modelId="{49A3FECD-28B7-47E0-B732-B05A193C5436}" type="parTrans" cxnId="{538E25CD-3DF0-4E2C-AB31-C7B38DD9E3BE}">
      <dgm:prSet/>
      <dgm:spPr/>
      <dgm:t>
        <a:bodyPr/>
        <a:lstStyle/>
        <a:p>
          <a:endParaRPr lang="ru-RU" sz="2000" b="1"/>
        </a:p>
      </dgm:t>
    </dgm:pt>
    <dgm:pt modelId="{F12187A3-3702-4741-9EFA-EE45D645C679}" type="sibTrans" cxnId="{538E25CD-3DF0-4E2C-AB31-C7B38DD9E3BE}">
      <dgm:prSet/>
      <dgm:spPr/>
      <dgm:t>
        <a:bodyPr/>
        <a:lstStyle/>
        <a:p>
          <a:endParaRPr lang="ru-RU" sz="2000" b="1"/>
        </a:p>
      </dgm:t>
    </dgm:pt>
    <dgm:pt modelId="{F936E685-45AB-48B6-80F2-FB11201E6993}">
      <dgm:prSet custT="1"/>
      <dgm:spPr/>
      <dgm:t>
        <a:bodyPr/>
        <a:lstStyle/>
        <a:p>
          <a:pPr rtl="0"/>
          <a:r>
            <a:rPr lang="ru-RU" sz="2400" b="1" dirty="0" smtClean="0"/>
            <a:t>Необъяснимое явление</a:t>
          </a:r>
          <a:endParaRPr lang="ru-RU" sz="2400" b="1" dirty="0"/>
        </a:p>
      </dgm:t>
    </dgm:pt>
    <dgm:pt modelId="{14792BB9-1FE1-4F77-962E-0F51F115AE8B}" type="parTrans" cxnId="{989D3F3C-09A7-4257-BFD4-FFA1EC3E4458}">
      <dgm:prSet/>
      <dgm:spPr/>
      <dgm:t>
        <a:bodyPr/>
        <a:lstStyle/>
        <a:p>
          <a:endParaRPr lang="ru-RU" sz="2000" b="1"/>
        </a:p>
      </dgm:t>
    </dgm:pt>
    <dgm:pt modelId="{4E8D5844-2315-48B4-B2E9-DF7C4B0A2D07}" type="sibTrans" cxnId="{989D3F3C-09A7-4257-BFD4-FFA1EC3E4458}">
      <dgm:prSet/>
      <dgm:spPr/>
      <dgm:t>
        <a:bodyPr/>
        <a:lstStyle/>
        <a:p>
          <a:endParaRPr lang="ru-RU" sz="2000" b="1"/>
        </a:p>
      </dgm:t>
    </dgm:pt>
    <dgm:pt modelId="{50379473-6A18-4ECE-9912-27CFAB65A7B3}">
      <dgm:prSet custT="1"/>
      <dgm:spPr/>
      <dgm:t>
        <a:bodyPr/>
        <a:lstStyle/>
        <a:p>
          <a:pPr rtl="0"/>
          <a:r>
            <a:rPr lang="ru-RU" sz="2400" b="1" dirty="0" smtClean="0"/>
            <a:t>Исполнение того, что не надеялся получить</a:t>
          </a:r>
          <a:endParaRPr lang="ru-RU" sz="2400" b="1" dirty="0"/>
        </a:p>
      </dgm:t>
    </dgm:pt>
    <dgm:pt modelId="{75F3EA74-F994-4B06-B29D-0A4830AFD0C2}" type="parTrans" cxnId="{DE27E5DF-B6D2-4BDD-B2F6-11A7D9BCF753}">
      <dgm:prSet/>
      <dgm:spPr/>
      <dgm:t>
        <a:bodyPr/>
        <a:lstStyle/>
        <a:p>
          <a:endParaRPr lang="ru-RU" sz="2000" b="1"/>
        </a:p>
      </dgm:t>
    </dgm:pt>
    <dgm:pt modelId="{79D197D1-A8CE-474C-874E-389E60B5A7A5}" type="sibTrans" cxnId="{DE27E5DF-B6D2-4BDD-B2F6-11A7D9BCF753}">
      <dgm:prSet/>
      <dgm:spPr/>
      <dgm:t>
        <a:bodyPr/>
        <a:lstStyle/>
        <a:p>
          <a:endParaRPr lang="ru-RU" sz="2000" b="1"/>
        </a:p>
      </dgm:t>
    </dgm:pt>
    <dgm:pt modelId="{08ED4640-A601-46FA-B8CD-A411111DF542}">
      <dgm:prSet custT="1"/>
      <dgm:spPr/>
      <dgm:t>
        <a:bodyPr/>
        <a:lstStyle/>
        <a:p>
          <a:pPr rtl="0"/>
          <a:r>
            <a:rPr lang="ru-RU" sz="2400" b="1" dirty="0" smtClean="0"/>
            <a:t>Спасение человека от беды</a:t>
          </a:r>
          <a:endParaRPr lang="ru-RU" sz="2400" b="1" dirty="0"/>
        </a:p>
      </dgm:t>
    </dgm:pt>
    <dgm:pt modelId="{4072A07D-EB09-4415-AB1B-AE5EA8EFC4AF}" type="parTrans" cxnId="{ACDE6378-8DBC-4B92-B8FE-FF293E99536F}">
      <dgm:prSet/>
      <dgm:spPr/>
      <dgm:t>
        <a:bodyPr/>
        <a:lstStyle/>
        <a:p>
          <a:endParaRPr lang="ru-RU" sz="2000" b="1"/>
        </a:p>
      </dgm:t>
    </dgm:pt>
    <dgm:pt modelId="{77385BE9-2BEF-4E67-944F-FBBD19C0CA11}" type="sibTrans" cxnId="{ACDE6378-8DBC-4B92-B8FE-FF293E99536F}">
      <dgm:prSet/>
      <dgm:spPr/>
      <dgm:t>
        <a:bodyPr/>
        <a:lstStyle/>
        <a:p>
          <a:endParaRPr lang="ru-RU" sz="2000" b="1"/>
        </a:p>
      </dgm:t>
    </dgm:pt>
    <dgm:pt modelId="{1C0BC6DF-34BD-4359-BF61-13E120CC653F}">
      <dgm:prSet custT="1"/>
      <dgm:spPr/>
      <dgm:t>
        <a:bodyPr/>
        <a:lstStyle/>
        <a:p>
          <a:pPr rtl="0"/>
          <a:r>
            <a:rPr lang="ru-RU" sz="2800" b="1" dirty="0" smtClean="0"/>
            <a:t>Каким  образом в мире появляются чудеса?</a:t>
          </a:r>
          <a:endParaRPr lang="ru-RU" sz="2800" b="1" dirty="0"/>
        </a:p>
      </dgm:t>
    </dgm:pt>
    <dgm:pt modelId="{8A8D457C-109B-4FC8-AC8B-DD991FF14D5D}" type="parTrans" cxnId="{79F016F6-D886-4F5C-928C-C6DFC1716B75}">
      <dgm:prSet/>
      <dgm:spPr/>
      <dgm:t>
        <a:bodyPr/>
        <a:lstStyle/>
        <a:p>
          <a:endParaRPr lang="ru-RU" sz="2000" b="1"/>
        </a:p>
      </dgm:t>
    </dgm:pt>
    <dgm:pt modelId="{06A8E421-D85A-4A74-AF6D-4581D3A906B4}" type="sibTrans" cxnId="{79F016F6-D886-4F5C-928C-C6DFC1716B75}">
      <dgm:prSet/>
      <dgm:spPr/>
      <dgm:t>
        <a:bodyPr/>
        <a:lstStyle/>
        <a:p>
          <a:endParaRPr lang="ru-RU" sz="2000" b="1"/>
        </a:p>
      </dgm:t>
    </dgm:pt>
    <dgm:pt modelId="{D34ADAAA-2DE3-4A35-BF40-4978AF915CC1}">
      <dgm:prSet custT="1"/>
      <dgm:spPr/>
      <dgm:t>
        <a:bodyPr/>
        <a:lstStyle/>
        <a:p>
          <a:pPr rtl="0"/>
          <a:r>
            <a:rPr lang="ru-RU" sz="2400" b="1" dirty="0" smtClean="0"/>
            <a:t>Чудо  - милость Божия к человеческому роду</a:t>
          </a:r>
          <a:endParaRPr lang="ru-RU" sz="2400" b="1" dirty="0"/>
        </a:p>
      </dgm:t>
    </dgm:pt>
    <dgm:pt modelId="{06A71238-C694-4022-A9CD-E8BA394ABD77}" type="parTrans" cxnId="{0E855F63-24B9-421F-8B7F-3AB741AA2719}">
      <dgm:prSet/>
      <dgm:spPr/>
      <dgm:t>
        <a:bodyPr/>
        <a:lstStyle/>
        <a:p>
          <a:endParaRPr lang="ru-RU" sz="2000" b="1"/>
        </a:p>
      </dgm:t>
    </dgm:pt>
    <dgm:pt modelId="{CEB852D3-45D3-49DA-8A51-E3AC06DB0341}" type="sibTrans" cxnId="{0E855F63-24B9-421F-8B7F-3AB741AA2719}">
      <dgm:prSet/>
      <dgm:spPr/>
      <dgm:t>
        <a:bodyPr/>
        <a:lstStyle/>
        <a:p>
          <a:endParaRPr lang="ru-RU" sz="2000" b="1"/>
        </a:p>
      </dgm:t>
    </dgm:pt>
    <dgm:pt modelId="{C2475DA3-A5AB-41AC-B77E-CF158834253D}" type="pres">
      <dgm:prSet presAssocID="{54AFF7E2-AF41-44D0-9EA6-CD92E69CB7C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207546-3044-44B3-8BF1-7C270D030516}" type="pres">
      <dgm:prSet presAssocID="{FAA52C99-E1C8-400D-817B-FD31B6875934}" presName="root" presStyleCnt="0"/>
      <dgm:spPr/>
      <dgm:t>
        <a:bodyPr/>
        <a:lstStyle/>
        <a:p>
          <a:endParaRPr lang="ru-RU"/>
        </a:p>
      </dgm:t>
    </dgm:pt>
    <dgm:pt modelId="{C97EF01A-784E-409C-BDB3-54EC25234A7B}" type="pres">
      <dgm:prSet presAssocID="{FAA52C99-E1C8-400D-817B-FD31B6875934}" presName="rootComposite" presStyleCnt="0"/>
      <dgm:spPr/>
      <dgm:t>
        <a:bodyPr/>
        <a:lstStyle/>
        <a:p>
          <a:endParaRPr lang="ru-RU"/>
        </a:p>
      </dgm:t>
    </dgm:pt>
    <dgm:pt modelId="{E47F1121-AD9B-4074-AA6C-5C7C46CD498E}" type="pres">
      <dgm:prSet presAssocID="{FAA52C99-E1C8-400D-817B-FD31B6875934}" presName="rootText" presStyleLbl="node1" presStyleIdx="0" presStyleCnt="2" custScaleX="129365"/>
      <dgm:spPr/>
      <dgm:t>
        <a:bodyPr/>
        <a:lstStyle/>
        <a:p>
          <a:endParaRPr lang="ru-RU"/>
        </a:p>
      </dgm:t>
    </dgm:pt>
    <dgm:pt modelId="{E2F6635C-C6F2-4734-A551-4D22A7D83436}" type="pres">
      <dgm:prSet presAssocID="{FAA52C99-E1C8-400D-817B-FD31B6875934}" presName="rootConnector" presStyleLbl="node1" presStyleIdx="0" presStyleCnt="2"/>
      <dgm:spPr/>
      <dgm:t>
        <a:bodyPr/>
        <a:lstStyle/>
        <a:p>
          <a:endParaRPr lang="ru-RU"/>
        </a:p>
      </dgm:t>
    </dgm:pt>
    <dgm:pt modelId="{F90B8691-AAF3-42C0-81CB-96B02CE58892}" type="pres">
      <dgm:prSet presAssocID="{FAA52C99-E1C8-400D-817B-FD31B6875934}" presName="childShape" presStyleCnt="0"/>
      <dgm:spPr/>
      <dgm:t>
        <a:bodyPr/>
        <a:lstStyle/>
        <a:p>
          <a:endParaRPr lang="ru-RU"/>
        </a:p>
      </dgm:t>
    </dgm:pt>
    <dgm:pt modelId="{4B63E5AB-738B-43A0-8849-7C61DB3ECD20}" type="pres">
      <dgm:prSet presAssocID="{14792BB9-1FE1-4F77-962E-0F51F115AE8B}" presName="Name13" presStyleLbl="parChTrans1D2" presStyleIdx="0" presStyleCnt="4" custSzX="334254"/>
      <dgm:spPr/>
      <dgm:t>
        <a:bodyPr/>
        <a:lstStyle/>
        <a:p>
          <a:endParaRPr lang="ru-RU"/>
        </a:p>
      </dgm:t>
    </dgm:pt>
    <dgm:pt modelId="{B15723EE-72D1-427E-9EB2-5B5E4183436B}" type="pres">
      <dgm:prSet presAssocID="{F936E685-45AB-48B6-80F2-FB11201E6993}" presName="childText" presStyleLbl="bgAcc1" presStyleIdx="0" presStyleCnt="4" custScaleX="129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15837-61B2-4EAE-A39B-70264AD8E7D2}" type="pres">
      <dgm:prSet presAssocID="{75F3EA74-F994-4B06-B29D-0A4830AFD0C2}" presName="Name13" presStyleLbl="parChTrans1D2" presStyleIdx="1" presStyleCnt="4" custSzX="334254"/>
      <dgm:spPr/>
      <dgm:t>
        <a:bodyPr/>
        <a:lstStyle/>
        <a:p>
          <a:endParaRPr lang="ru-RU"/>
        </a:p>
      </dgm:t>
    </dgm:pt>
    <dgm:pt modelId="{7E8E9AE2-8C10-4F0A-8FB1-38F63695BE58}" type="pres">
      <dgm:prSet presAssocID="{50379473-6A18-4ECE-9912-27CFAB65A7B3}" presName="childText" presStyleLbl="bgAcc1" presStyleIdx="1" presStyleCnt="4" custScaleX="129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FDAE75-D953-4C0D-81D7-80857DA9C55A}" type="pres">
      <dgm:prSet presAssocID="{4072A07D-EB09-4415-AB1B-AE5EA8EFC4AF}" presName="Name13" presStyleLbl="parChTrans1D2" presStyleIdx="2" presStyleCnt="4" custSzX="334254"/>
      <dgm:spPr/>
      <dgm:t>
        <a:bodyPr/>
        <a:lstStyle/>
        <a:p>
          <a:endParaRPr lang="ru-RU"/>
        </a:p>
      </dgm:t>
    </dgm:pt>
    <dgm:pt modelId="{870CE0A6-F04F-41C2-A9D8-725FC798E6CE}" type="pres">
      <dgm:prSet presAssocID="{08ED4640-A601-46FA-B8CD-A411111DF542}" presName="childText" presStyleLbl="bgAcc1" presStyleIdx="2" presStyleCnt="4" custScaleX="129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EE558-748A-4052-A812-6F9AC8049176}" type="pres">
      <dgm:prSet presAssocID="{1C0BC6DF-34BD-4359-BF61-13E120CC653F}" presName="root" presStyleCnt="0"/>
      <dgm:spPr/>
      <dgm:t>
        <a:bodyPr/>
        <a:lstStyle/>
        <a:p>
          <a:endParaRPr lang="ru-RU"/>
        </a:p>
      </dgm:t>
    </dgm:pt>
    <dgm:pt modelId="{BB31A98B-F03B-4A66-8992-D69A7D4AE056}" type="pres">
      <dgm:prSet presAssocID="{1C0BC6DF-34BD-4359-BF61-13E120CC653F}" presName="rootComposite" presStyleCnt="0"/>
      <dgm:spPr/>
      <dgm:t>
        <a:bodyPr/>
        <a:lstStyle/>
        <a:p>
          <a:endParaRPr lang="ru-RU"/>
        </a:p>
      </dgm:t>
    </dgm:pt>
    <dgm:pt modelId="{1DFD6C45-1462-444E-8BA5-F1FA2B5CCF26}" type="pres">
      <dgm:prSet presAssocID="{1C0BC6DF-34BD-4359-BF61-13E120CC653F}" presName="rootText" presStyleLbl="node1" presStyleIdx="1" presStyleCnt="2" custScaleX="129365"/>
      <dgm:spPr/>
      <dgm:t>
        <a:bodyPr/>
        <a:lstStyle/>
        <a:p>
          <a:endParaRPr lang="ru-RU"/>
        </a:p>
      </dgm:t>
    </dgm:pt>
    <dgm:pt modelId="{402A57CE-2CA2-40AB-BC54-619F03C6F723}" type="pres">
      <dgm:prSet presAssocID="{1C0BC6DF-34BD-4359-BF61-13E120CC653F}" presName="rootConnector" presStyleLbl="node1" presStyleIdx="1" presStyleCnt="2"/>
      <dgm:spPr/>
      <dgm:t>
        <a:bodyPr/>
        <a:lstStyle/>
        <a:p>
          <a:endParaRPr lang="ru-RU"/>
        </a:p>
      </dgm:t>
    </dgm:pt>
    <dgm:pt modelId="{D7514DF6-FC60-438F-998D-E99B04938FF1}" type="pres">
      <dgm:prSet presAssocID="{1C0BC6DF-34BD-4359-BF61-13E120CC653F}" presName="childShape" presStyleCnt="0"/>
      <dgm:spPr/>
      <dgm:t>
        <a:bodyPr/>
        <a:lstStyle/>
        <a:p>
          <a:endParaRPr lang="ru-RU"/>
        </a:p>
      </dgm:t>
    </dgm:pt>
    <dgm:pt modelId="{AA619092-82D2-4FBD-AC43-647DEABCD1A0}" type="pres">
      <dgm:prSet presAssocID="{06A71238-C694-4022-A9CD-E8BA394ABD77}" presName="Name13" presStyleLbl="parChTrans1D2" presStyleIdx="3" presStyleCnt="4" custSzX="334254"/>
      <dgm:spPr/>
      <dgm:t>
        <a:bodyPr/>
        <a:lstStyle/>
        <a:p>
          <a:endParaRPr lang="ru-RU"/>
        </a:p>
      </dgm:t>
    </dgm:pt>
    <dgm:pt modelId="{C53773B4-A151-45FC-91F3-A81F34D10E49}" type="pres">
      <dgm:prSet presAssocID="{D34ADAAA-2DE3-4A35-BF40-4978AF915CC1}" presName="childText" presStyleLbl="bgAcc1" presStyleIdx="3" presStyleCnt="4" custScaleX="129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27E5DF-B6D2-4BDD-B2F6-11A7D9BCF753}" srcId="{FAA52C99-E1C8-400D-817B-FD31B6875934}" destId="{50379473-6A18-4ECE-9912-27CFAB65A7B3}" srcOrd="1" destOrd="0" parTransId="{75F3EA74-F994-4B06-B29D-0A4830AFD0C2}" sibTransId="{79D197D1-A8CE-474C-874E-389E60B5A7A5}"/>
    <dgm:cxn modelId="{7045534B-402A-4E39-9849-49CC61B512B0}" type="presOf" srcId="{75F3EA74-F994-4B06-B29D-0A4830AFD0C2}" destId="{1AF15837-61B2-4EAE-A39B-70264AD8E7D2}" srcOrd="0" destOrd="0" presId="urn:microsoft.com/office/officeart/2005/8/layout/hierarchy3"/>
    <dgm:cxn modelId="{989D3F3C-09A7-4257-BFD4-FFA1EC3E4458}" srcId="{FAA52C99-E1C8-400D-817B-FD31B6875934}" destId="{F936E685-45AB-48B6-80F2-FB11201E6993}" srcOrd="0" destOrd="0" parTransId="{14792BB9-1FE1-4F77-962E-0F51F115AE8B}" sibTransId="{4E8D5844-2315-48B4-B2E9-DF7C4B0A2D07}"/>
    <dgm:cxn modelId="{C27D0EFD-D87B-4951-858B-6F137C3C7B83}" type="presOf" srcId="{1C0BC6DF-34BD-4359-BF61-13E120CC653F}" destId="{1DFD6C45-1462-444E-8BA5-F1FA2B5CCF26}" srcOrd="0" destOrd="0" presId="urn:microsoft.com/office/officeart/2005/8/layout/hierarchy3"/>
    <dgm:cxn modelId="{723AD2F7-30FE-4A8F-9A3A-B93BCB5F6921}" type="presOf" srcId="{4072A07D-EB09-4415-AB1B-AE5EA8EFC4AF}" destId="{11FDAE75-D953-4C0D-81D7-80857DA9C55A}" srcOrd="0" destOrd="0" presId="urn:microsoft.com/office/officeart/2005/8/layout/hierarchy3"/>
    <dgm:cxn modelId="{12E5DA69-8069-4B7D-AEF6-0F66D6B3E796}" type="presOf" srcId="{14792BB9-1FE1-4F77-962E-0F51F115AE8B}" destId="{4B63E5AB-738B-43A0-8849-7C61DB3ECD20}" srcOrd="0" destOrd="0" presId="urn:microsoft.com/office/officeart/2005/8/layout/hierarchy3"/>
    <dgm:cxn modelId="{B125E559-2714-46D8-9D77-CB3842D91550}" type="presOf" srcId="{FAA52C99-E1C8-400D-817B-FD31B6875934}" destId="{E2F6635C-C6F2-4734-A551-4D22A7D83436}" srcOrd="1" destOrd="0" presId="urn:microsoft.com/office/officeart/2005/8/layout/hierarchy3"/>
    <dgm:cxn modelId="{0E855F63-24B9-421F-8B7F-3AB741AA2719}" srcId="{1C0BC6DF-34BD-4359-BF61-13E120CC653F}" destId="{D34ADAAA-2DE3-4A35-BF40-4978AF915CC1}" srcOrd="0" destOrd="0" parTransId="{06A71238-C694-4022-A9CD-E8BA394ABD77}" sibTransId="{CEB852D3-45D3-49DA-8A51-E3AC06DB0341}"/>
    <dgm:cxn modelId="{8DDBF706-9548-4A00-BAC5-85FED3AE5181}" type="presOf" srcId="{50379473-6A18-4ECE-9912-27CFAB65A7B3}" destId="{7E8E9AE2-8C10-4F0A-8FB1-38F63695BE58}" srcOrd="0" destOrd="0" presId="urn:microsoft.com/office/officeart/2005/8/layout/hierarchy3"/>
    <dgm:cxn modelId="{CA71E6F8-5DB9-4AD6-B6B3-C8DCBBC6A2AD}" type="presOf" srcId="{06A71238-C694-4022-A9CD-E8BA394ABD77}" destId="{AA619092-82D2-4FBD-AC43-647DEABCD1A0}" srcOrd="0" destOrd="0" presId="urn:microsoft.com/office/officeart/2005/8/layout/hierarchy3"/>
    <dgm:cxn modelId="{D12D8388-5EC5-40FE-8C35-84561DC25F9B}" type="presOf" srcId="{1C0BC6DF-34BD-4359-BF61-13E120CC653F}" destId="{402A57CE-2CA2-40AB-BC54-619F03C6F723}" srcOrd="1" destOrd="0" presId="urn:microsoft.com/office/officeart/2005/8/layout/hierarchy3"/>
    <dgm:cxn modelId="{ACDE6378-8DBC-4B92-B8FE-FF293E99536F}" srcId="{FAA52C99-E1C8-400D-817B-FD31B6875934}" destId="{08ED4640-A601-46FA-B8CD-A411111DF542}" srcOrd="2" destOrd="0" parTransId="{4072A07D-EB09-4415-AB1B-AE5EA8EFC4AF}" sibTransId="{77385BE9-2BEF-4E67-944F-FBBD19C0CA11}"/>
    <dgm:cxn modelId="{538E25CD-3DF0-4E2C-AB31-C7B38DD9E3BE}" srcId="{54AFF7E2-AF41-44D0-9EA6-CD92E69CB7C9}" destId="{FAA52C99-E1C8-400D-817B-FD31B6875934}" srcOrd="0" destOrd="0" parTransId="{49A3FECD-28B7-47E0-B732-B05A193C5436}" sibTransId="{F12187A3-3702-4741-9EFA-EE45D645C679}"/>
    <dgm:cxn modelId="{F0FA7A1C-DE97-4C25-B7AE-1347936B26A7}" type="presOf" srcId="{08ED4640-A601-46FA-B8CD-A411111DF542}" destId="{870CE0A6-F04F-41C2-A9D8-725FC798E6CE}" srcOrd="0" destOrd="0" presId="urn:microsoft.com/office/officeart/2005/8/layout/hierarchy3"/>
    <dgm:cxn modelId="{5A577717-5FB8-4BD4-BC1B-69F2776847DB}" type="presOf" srcId="{F936E685-45AB-48B6-80F2-FB11201E6993}" destId="{B15723EE-72D1-427E-9EB2-5B5E4183436B}" srcOrd="0" destOrd="0" presId="urn:microsoft.com/office/officeart/2005/8/layout/hierarchy3"/>
    <dgm:cxn modelId="{226C5C4A-7FAA-4935-9905-96C4EF32D594}" type="presOf" srcId="{54AFF7E2-AF41-44D0-9EA6-CD92E69CB7C9}" destId="{C2475DA3-A5AB-41AC-B77E-CF158834253D}" srcOrd="0" destOrd="0" presId="urn:microsoft.com/office/officeart/2005/8/layout/hierarchy3"/>
    <dgm:cxn modelId="{F920C7FD-5C7B-4049-A8D4-7BFCFF81A29D}" type="presOf" srcId="{D34ADAAA-2DE3-4A35-BF40-4978AF915CC1}" destId="{C53773B4-A151-45FC-91F3-A81F34D10E49}" srcOrd="0" destOrd="0" presId="urn:microsoft.com/office/officeart/2005/8/layout/hierarchy3"/>
    <dgm:cxn modelId="{79F016F6-D886-4F5C-928C-C6DFC1716B75}" srcId="{54AFF7E2-AF41-44D0-9EA6-CD92E69CB7C9}" destId="{1C0BC6DF-34BD-4359-BF61-13E120CC653F}" srcOrd="1" destOrd="0" parTransId="{8A8D457C-109B-4FC8-AC8B-DD991FF14D5D}" sibTransId="{06A8E421-D85A-4A74-AF6D-4581D3A906B4}"/>
    <dgm:cxn modelId="{9465E21F-B0AA-49A7-A7EF-BD6542995501}" type="presOf" srcId="{FAA52C99-E1C8-400D-817B-FD31B6875934}" destId="{E47F1121-AD9B-4074-AA6C-5C7C46CD498E}" srcOrd="0" destOrd="0" presId="urn:microsoft.com/office/officeart/2005/8/layout/hierarchy3"/>
    <dgm:cxn modelId="{26CDBA0B-3B22-4760-B9B7-096F1D4B5CED}" type="presParOf" srcId="{C2475DA3-A5AB-41AC-B77E-CF158834253D}" destId="{58207546-3044-44B3-8BF1-7C270D030516}" srcOrd="0" destOrd="0" presId="urn:microsoft.com/office/officeart/2005/8/layout/hierarchy3"/>
    <dgm:cxn modelId="{431B4719-B86B-4832-B7C3-C0D7205C5CFA}" type="presParOf" srcId="{58207546-3044-44B3-8BF1-7C270D030516}" destId="{C97EF01A-784E-409C-BDB3-54EC25234A7B}" srcOrd="0" destOrd="0" presId="urn:microsoft.com/office/officeart/2005/8/layout/hierarchy3"/>
    <dgm:cxn modelId="{56D28108-F4F4-4B82-8199-E77750724B74}" type="presParOf" srcId="{C97EF01A-784E-409C-BDB3-54EC25234A7B}" destId="{E47F1121-AD9B-4074-AA6C-5C7C46CD498E}" srcOrd="0" destOrd="0" presId="urn:microsoft.com/office/officeart/2005/8/layout/hierarchy3"/>
    <dgm:cxn modelId="{9A923800-352B-4CAD-B3BB-4975C3CFFA4C}" type="presParOf" srcId="{C97EF01A-784E-409C-BDB3-54EC25234A7B}" destId="{E2F6635C-C6F2-4734-A551-4D22A7D83436}" srcOrd="1" destOrd="0" presId="urn:microsoft.com/office/officeart/2005/8/layout/hierarchy3"/>
    <dgm:cxn modelId="{91B9D35A-1FCF-46A3-A3C1-821CF3ACB559}" type="presParOf" srcId="{58207546-3044-44B3-8BF1-7C270D030516}" destId="{F90B8691-AAF3-42C0-81CB-96B02CE58892}" srcOrd="1" destOrd="0" presId="urn:microsoft.com/office/officeart/2005/8/layout/hierarchy3"/>
    <dgm:cxn modelId="{E95F2792-C9F6-4EF4-9E98-42C77BA4F457}" type="presParOf" srcId="{F90B8691-AAF3-42C0-81CB-96B02CE58892}" destId="{4B63E5AB-738B-43A0-8849-7C61DB3ECD20}" srcOrd="0" destOrd="0" presId="urn:microsoft.com/office/officeart/2005/8/layout/hierarchy3"/>
    <dgm:cxn modelId="{63AEF960-E5ED-4849-863A-4BDDCD5805E0}" type="presParOf" srcId="{F90B8691-AAF3-42C0-81CB-96B02CE58892}" destId="{B15723EE-72D1-427E-9EB2-5B5E4183436B}" srcOrd="1" destOrd="0" presId="urn:microsoft.com/office/officeart/2005/8/layout/hierarchy3"/>
    <dgm:cxn modelId="{3C577331-E743-4E6D-B879-37E1A4568ACC}" type="presParOf" srcId="{F90B8691-AAF3-42C0-81CB-96B02CE58892}" destId="{1AF15837-61B2-4EAE-A39B-70264AD8E7D2}" srcOrd="2" destOrd="0" presId="urn:microsoft.com/office/officeart/2005/8/layout/hierarchy3"/>
    <dgm:cxn modelId="{08186A8B-FD1B-423A-9FFB-F713044B1EBF}" type="presParOf" srcId="{F90B8691-AAF3-42C0-81CB-96B02CE58892}" destId="{7E8E9AE2-8C10-4F0A-8FB1-38F63695BE58}" srcOrd="3" destOrd="0" presId="urn:microsoft.com/office/officeart/2005/8/layout/hierarchy3"/>
    <dgm:cxn modelId="{72776C69-947C-4F0B-A988-7D51FC0A95D6}" type="presParOf" srcId="{F90B8691-AAF3-42C0-81CB-96B02CE58892}" destId="{11FDAE75-D953-4C0D-81D7-80857DA9C55A}" srcOrd="4" destOrd="0" presId="urn:microsoft.com/office/officeart/2005/8/layout/hierarchy3"/>
    <dgm:cxn modelId="{122F43FE-3D3E-4638-8A94-A7E27546F1E5}" type="presParOf" srcId="{F90B8691-AAF3-42C0-81CB-96B02CE58892}" destId="{870CE0A6-F04F-41C2-A9D8-725FC798E6CE}" srcOrd="5" destOrd="0" presId="urn:microsoft.com/office/officeart/2005/8/layout/hierarchy3"/>
    <dgm:cxn modelId="{72CEFC6B-FE6F-4549-B130-DA7A83EB5124}" type="presParOf" srcId="{C2475DA3-A5AB-41AC-B77E-CF158834253D}" destId="{75BEE558-748A-4052-A812-6F9AC8049176}" srcOrd="1" destOrd="0" presId="urn:microsoft.com/office/officeart/2005/8/layout/hierarchy3"/>
    <dgm:cxn modelId="{6031EF36-2B19-45A2-BA7E-C25E30DD2D3F}" type="presParOf" srcId="{75BEE558-748A-4052-A812-6F9AC8049176}" destId="{BB31A98B-F03B-4A66-8992-D69A7D4AE056}" srcOrd="0" destOrd="0" presId="urn:microsoft.com/office/officeart/2005/8/layout/hierarchy3"/>
    <dgm:cxn modelId="{328FA50C-77E4-4116-8677-0A284A325ED4}" type="presParOf" srcId="{BB31A98B-F03B-4A66-8992-D69A7D4AE056}" destId="{1DFD6C45-1462-444E-8BA5-F1FA2B5CCF26}" srcOrd="0" destOrd="0" presId="urn:microsoft.com/office/officeart/2005/8/layout/hierarchy3"/>
    <dgm:cxn modelId="{DA316E77-976C-42F2-8037-A3114CE8F41F}" type="presParOf" srcId="{BB31A98B-F03B-4A66-8992-D69A7D4AE056}" destId="{402A57CE-2CA2-40AB-BC54-619F03C6F723}" srcOrd="1" destOrd="0" presId="urn:microsoft.com/office/officeart/2005/8/layout/hierarchy3"/>
    <dgm:cxn modelId="{6DDEBA1B-92C5-4B56-8D22-EF865CAD39C6}" type="presParOf" srcId="{75BEE558-748A-4052-A812-6F9AC8049176}" destId="{D7514DF6-FC60-438F-998D-E99B04938FF1}" srcOrd="1" destOrd="0" presId="urn:microsoft.com/office/officeart/2005/8/layout/hierarchy3"/>
    <dgm:cxn modelId="{3A959DE7-F4BE-4255-88B4-60C8293E281A}" type="presParOf" srcId="{D7514DF6-FC60-438F-998D-E99B04938FF1}" destId="{AA619092-82D2-4FBD-AC43-647DEABCD1A0}" srcOrd="0" destOrd="0" presId="urn:microsoft.com/office/officeart/2005/8/layout/hierarchy3"/>
    <dgm:cxn modelId="{152E6D0F-6028-4530-A059-AEFAADEF7923}" type="presParOf" srcId="{D7514DF6-FC60-438F-998D-E99B04938FF1}" destId="{C53773B4-A151-45FC-91F3-A81F34D10E49}" srcOrd="1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BA0A73-393B-461F-AF33-21A87CD80DE3}" type="doc">
      <dgm:prSet loTypeId="urn:microsoft.com/office/officeart/2005/8/layout/hierarchy3" loCatId="hierarchy" qsTypeId="urn:microsoft.com/office/officeart/2005/8/quickstyle/3d6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C4C4BA5E-7CCE-4FC5-94C2-8DE5666235BF}">
      <dgm:prSet/>
      <dgm:spPr/>
      <dgm:t>
        <a:bodyPr/>
        <a:lstStyle/>
        <a:p>
          <a:pPr rtl="0"/>
          <a:r>
            <a:rPr lang="ru-RU" dirty="0" smtClean="0"/>
            <a:t>Кто способен видеть чудо?</a:t>
          </a:r>
          <a:endParaRPr lang="ru-RU" dirty="0"/>
        </a:p>
      </dgm:t>
    </dgm:pt>
    <dgm:pt modelId="{0ED49DA0-1D2F-4368-85DD-524BE8D60C93}" type="parTrans" cxnId="{5D76B7FE-EC47-47B0-B19C-818C772DDAE2}">
      <dgm:prSet/>
      <dgm:spPr/>
      <dgm:t>
        <a:bodyPr/>
        <a:lstStyle/>
        <a:p>
          <a:endParaRPr lang="ru-RU"/>
        </a:p>
      </dgm:t>
    </dgm:pt>
    <dgm:pt modelId="{18ED518D-62DA-446F-AC3C-6605477DB866}" type="sibTrans" cxnId="{5D76B7FE-EC47-47B0-B19C-818C772DDAE2}">
      <dgm:prSet/>
      <dgm:spPr/>
      <dgm:t>
        <a:bodyPr/>
        <a:lstStyle/>
        <a:p>
          <a:endParaRPr lang="ru-RU"/>
        </a:p>
      </dgm:t>
    </dgm:pt>
    <dgm:pt modelId="{B22EC5B7-E140-4CE3-9F2D-05E350BC5EF2}">
      <dgm:prSet/>
      <dgm:spPr/>
      <dgm:t>
        <a:bodyPr/>
        <a:lstStyle/>
        <a:p>
          <a:pPr rtl="0"/>
          <a:r>
            <a:rPr lang="ru-RU" dirty="0" smtClean="0"/>
            <a:t>Человек</a:t>
          </a:r>
          <a:endParaRPr lang="ru-RU" dirty="0"/>
        </a:p>
      </dgm:t>
    </dgm:pt>
    <dgm:pt modelId="{4E561B22-1BE3-4500-83ED-982946F1E809}" type="parTrans" cxnId="{E5C73C32-C4E2-4C16-AD4F-F1719D47AF0C}">
      <dgm:prSet/>
      <dgm:spPr/>
      <dgm:t>
        <a:bodyPr/>
        <a:lstStyle/>
        <a:p>
          <a:endParaRPr lang="ru-RU"/>
        </a:p>
      </dgm:t>
    </dgm:pt>
    <dgm:pt modelId="{04816011-E2D5-4EA7-B10A-1C248ADC6381}" type="sibTrans" cxnId="{E5C73C32-C4E2-4C16-AD4F-F1719D47AF0C}">
      <dgm:prSet/>
      <dgm:spPr/>
      <dgm:t>
        <a:bodyPr/>
        <a:lstStyle/>
        <a:p>
          <a:endParaRPr lang="ru-RU"/>
        </a:p>
      </dgm:t>
    </dgm:pt>
    <dgm:pt modelId="{E02A6951-ED6C-4F8E-A5EB-BBFE55FF0318}">
      <dgm:prSet/>
      <dgm:spPr/>
      <dgm:t>
        <a:bodyPr/>
        <a:lstStyle/>
        <a:p>
          <a:pPr rtl="0"/>
          <a:r>
            <a:rPr lang="ru-RU" dirty="0" smtClean="0"/>
            <a:t>Почему?</a:t>
          </a:r>
          <a:endParaRPr lang="ru-RU" dirty="0"/>
        </a:p>
      </dgm:t>
    </dgm:pt>
    <dgm:pt modelId="{879543F4-B2A7-4CFE-967A-698222B4DA3A}" type="parTrans" cxnId="{C8AF2363-743B-43E1-BE3D-084B70E8817D}">
      <dgm:prSet/>
      <dgm:spPr/>
      <dgm:t>
        <a:bodyPr/>
        <a:lstStyle/>
        <a:p>
          <a:endParaRPr lang="ru-RU"/>
        </a:p>
      </dgm:t>
    </dgm:pt>
    <dgm:pt modelId="{D841FAF0-14D5-4482-B5D0-74D0E2D2D40B}" type="sibTrans" cxnId="{C8AF2363-743B-43E1-BE3D-084B70E8817D}">
      <dgm:prSet/>
      <dgm:spPr/>
      <dgm:t>
        <a:bodyPr/>
        <a:lstStyle/>
        <a:p>
          <a:endParaRPr lang="ru-RU"/>
        </a:p>
      </dgm:t>
    </dgm:pt>
    <dgm:pt modelId="{74D0F491-D1CB-464C-AAC7-36FA038091DF}">
      <dgm:prSet/>
      <dgm:spPr/>
      <dgm:t>
        <a:bodyPr/>
        <a:lstStyle/>
        <a:p>
          <a:pPr rtl="0"/>
          <a:r>
            <a:rPr lang="ru-RU" dirty="0" smtClean="0"/>
            <a:t>Человек похож на Бога</a:t>
          </a:r>
          <a:endParaRPr lang="ru-RU" dirty="0"/>
        </a:p>
      </dgm:t>
    </dgm:pt>
    <dgm:pt modelId="{4BFDCD96-9F3F-4270-9BF6-D9CD6F89AE65}" type="parTrans" cxnId="{663816E7-0028-4590-9AAC-D03661A3C92C}">
      <dgm:prSet/>
      <dgm:spPr/>
      <dgm:t>
        <a:bodyPr/>
        <a:lstStyle/>
        <a:p>
          <a:endParaRPr lang="ru-RU"/>
        </a:p>
      </dgm:t>
    </dgm:pt>
    <dgm:pt modelId="{E81FFF98-B878-4A76-AE80-95E54F5EE0D0}" type="sibTrans" cxnId="{663816E7-0028-4590-9AAC-D03661A3C92C}">
      <dgm:prSet/>
      <dgm:spPr/>
      <dgm:t>
        <a:bodyPr/>
        <a:lstStyle/>
        <a:p>
          <a:endParaRPr lang="ru-RU"/>
        </a:p>
      </dgm:t>
    </dgm:pt>
    <dgm:pt modelId="{5F3B9BA5-9D3B-4C5A-962A-37BB3D5E3D2F}" type="pres">
      <dgm:prSet presAssocID="{DDBA0A73-393B-461F-AF33-21A87CD80D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1ED5A8-FAE9-4663-9147-0576C6AAE831}" type="pres">
      <dgm:prSet presAssocID="{C4C4BA5E-7CCE-4FC5-94C2-8DE5666235BF}" presName="root" presStyleCnt="0"/>
      <dgm:spPr/>
      <dgm:t>
        <a:bodyPr/>
        <a:lstStyle/>
        <a:p>
          <a:endParaRPr lang="ru-RU"/>
        </a:p>
      </dgm:t>
    </dgm:pt>
    <dgm:pt modelId="{0B18B9A4-2D8D-43F6-A5A0-C01090D3F436}" type="pres">
      <dgm:prSet presAssocID="{C4C4BA5E-7CCE-4FC5-94C2-8DE5666235BF}" presName="rootComposite" presStyleCnt="0"/>
      <dgm:spPr/>
      <dgm:t>
        <a:bodyPr/>
        <a:lstStyle/>
        <a:p>
          <a:endParaRPr lang="ru-RU"/>
        </a:p>
      </dgm:t>
    </dgm:pt>
    <dgm:pt modelId="{95676FFF-7AEC-4D7B-A25F-791184E84B14}" type="pres">
      <dgm:prSet presAssocID="{C4C4BA5E-7CCE-4FC5-94C2-8DE5666235BF}" presName="rootText" presStyleLbl="node1" presStyleIdx="0" presStyleCnt="2"/>
      <dgm:spPr/>
      <dgm:t>
        <a:bodyPr/>
        <a:lstStyle/>
        <a:p>
          <a:endParaRPr lang="ru-RU"/>
        </a:p>
      </dgm:t>
    </dgm:pt>
    <dgm:pt modelId="{28E4A48B-8124-4485-A2D9-CFFF5109F75B}" type="pres">
      <dgm:prSet presAssocID="{C4C4BA5E-7CCE-4FC5-94C2-8DE5666235BF}" presName="rootConnector" presStyleLbl="node1" presStyleIdx="0" presStyleCnt="2"/>
      <dgm:spPr/>
      <dgm:t>
        <a:bodyPr/>
        <a:lstStyle/>
        <a:p>
          <a:endParaRPr lang="ru-RU"/>
        </a:p>
      </dgm:t>
    </dgm:pt>
    <dgm:pt modelId="{D207D8A7-FC3C-4AD1-9169-C453932F4E00}" type="pres">
      <dgm:prSet presAssocID="{C4C4BA5E-7CCE-4FC5-94C2-8DE5666235BF}" presName="childShape" presStyleCnt="0"/>
      <dgm:spPr/>
      <dgm:t>
        <a:bodyPr/>
        <a:lstStyle/>
        <a:p>
          <a:endParaRPr lang="ru-RU"/>
        </a:p>
      </dgm:t>
    </dgm:pt>
    <dgm:pt modelId="{A389CDBB-2B57-4A94-87B6-B9EB70C890FD}" type="pres">
      <dgm:prSet presAssocID="{4E561B22-1BE3-4500-83ED-982946F1E809}" presName="Name13" presStyleLbl="parChTrans1D2" presStyleIdx="0" presStyleCnt="2"/>
      <dgm:spPr/>
      <dgm:t>
        <a:bodyPr/>
        <a:lstStyle/>
        <a:p>
          <a:endParaRPr lang="ru-RU"/>
        </a:p>
      </dgm:t>
    </dgm:pt>
    <dgm:pt modelId="{0352FE13-1AAB-4719-9B93-D7F06BB4DE2F}" type="pres">
      <dgm:prSet presAssocID="{B22EC5B7-E140-4CE3-9F2D-05E350BC5EF2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5B5F4-CAAE-4CA9-B3F3-0D43FFB55E9D}" type="pres">
      <dgm:prSet presAssocID="{E02A6951-ED6C-4F8E-A5EB-BBFE55FF0318}" presName="root" presStyleCnt="0"/>
      <dgm:spPr/>
      <dgm:t>
        <a:bodyPr/>
        <a:lstStyle/>
        <a:p>
          <a:endParaRPr lang="ru-RU"/>
        </a:p>
      </dgm:t>
    </dgm:pt>
    <dgm:pt modelId="{A37D0ADA-8920-4E3C-93FF-3868ADD70B17}" type="pres">
      <dgm:prSet presAssocID="{E02A6951-ED6C-4F8E-A5EB-BBFE55FF0318}" presName="rootComposite" presStyleCnt="0"/>
      <dgm:spPr/>
      <dgm:t>
        <a:bodyPr/>
        <a:lstStyle/>
        <a:p>
          <a:endParaRPr lang="ru-RU"/>
        </a:p>
      </dgm:t>
    </dgm:pt>
    <dgm:pt modelId="{BF587FE2-AE9E-4456-9734-AD89A2FC8458}" type="pres">
      <dgm:prSet presAssocID="{E02A6951-ED6C-4F8E-A5EB-BBFE55FF0318}" presName="rootText" presStyleLbl="node1" presStyleIdx="1" presStyleCnt="2"/>
      <dgm:spPr/>
      <dgm:t>
        <a:bodyPr/>
        <a:lstStyle/>
        <a:p>
          <a:endParaRPr lang="ru-RU"/>
        </a:p>
      </dgm:t>
    </dgm:pt>
    <dgm:pt modelId="{C70739B9-1476-4AC5-B961-2BBC465D7D2D}" type="pres">
      <dgm:prSet presAssocID="{E02A6951-ED6C-4F8E-A5EB-BBFE55FF0318}" presName="rootConnector" presStyleLbl="node1" presStyleIdx="1" presStyleCnt="2"/>
      <dgm:spPr/>
      <dgm:t>
        <a:bodyPr/>
        <a:lstStyle/>
        <a:p>
          <a:endParaRPr lang="ru-RU"/>
        </a:p>
      </dgm:t>
    </dgm:pt>
    <dgm:pt modelId="{AD3E22B5-F778-4F45-ADBB-65799023C361}" type="pres">
      <dgm:prSet presAssocID="{E02A6951-ED6C-4F8E-A5EB-BBFE55FF0318}" presName="childShape" presStyleCnt="0"/>
      <dgm:spPr/>
      <dgm:t>
        <a:bodyPr/>
        <a:lstStyle/>
        <a:p>
          <a:endParaRPr lang="ru-RU"/>
        </a:p>
      </dgm:t>
    </dgm:pt>
    <dgm:pt modelId="{22FB8D93-CECA-43F9-BB84-8E1CEBBC080C}" type="pres">
      <dgm:prSet presAssocID="{4BFDCD96-9F3F-4270-9BF6-D9CD6F89AE6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D0C65FFC-FB7D-4428-8D63-45F954489A61}" type="pres">
      <dgm:prSet presAssocID="{74D0F491-D1CB-464C-AAC7-36FA038091DF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BB3528-A59C-4E80-BE58-D644069133F6}" type="presOf" srcId="{E02A6951-ED6C-4F8E-A5EB-BBFE55FF0318}" destId="{C70739B9-1476-4AC5-B961-2BBC465D7D2D}" srcOrd="1" destOrd="0" presId="urn:microsoft.com/office/officeart/2005/8/layout/hierarchy3"/>
    <dgm:cxn modelId="{B2B1935E-AA3B-49F6-A6CB-ABB747CF5ED2}" type="presOf" srcId="{4BFDCD96-9F3F-4270-9BF6-D9CD6F89AE65}" destId="{22FB8D93-CECA-43F9-BB84-8E1CEBBC080C}" srcOrd="0" destOrd="0" presId="urn:microsoft.com/office/officeart/2005/8/layout/hierarchy3"/>
    <dgm:cxn modelId="{7DF03840-D1B5-4B77-B41B-6AFB1C8559D4}" type="presOf" srcId="{C4C4BA5E-7CCE-4FC5-94C2-8DE5666235BF}" destId="{95676FFF-7AEC-4D7B-A25F-791184E84B14}" srcOrd="0" destOrd="0" presId="urn:microsoft.com/office/officeart/2005/8/layout/hierarchy3"/>
    <dgm:cxn modelId="{85AC6CE6-FBAC-4B02-A4D7-11CBF51CF772}" type="presOf" srcId="{74D0F491-D1CB-464C-AAC7-36FA038091DF}" destId="{D0C65FFC-FB7D-4428-8D63-45F954489A61}" srcOrd="0" destOrd="0" presId="urn:microsoft.com/office/officeart/2005/8/layout/hierarchy3"/>
    <dgm:cxn modelId="{0DA92F6D-C0E7-4F55-B6FA-13AF769EB51E}" type="presOf" srcId="{E02A6951-ED6C-4F8E-A5EB-BBFE55FF0318}" destId="{BF587FE2-AE9E-4456-9734-AD89A2FC8458}" srcOrd="0" destOrd="0" presId="urn:microsoft.com/office/officeart/2005/8/layout/hierarchy3"/>
    <dgm:cxn modelId="{663816E7-0028-4590-9AAC-D03661A3C92C}" srcId="{E02A6951-ED6C-4F8E-A5EB-BBFE55FF0318}" destId="{74D0F491-D1CB-464C-AAC7-36FA038091DF}" srcOrd="0" destOrd="0" parTransId="{4BFDCD96-9F3F-4270-9BF6-D9CD6F89AE65}" sibTransId="{E81FFF98-B878-4A76-AE80-95E54F5EE0D0}"/>
    <dgm:cxn modelId="{E5C73C32-C4E2-4C16-AD4F-F1719D47AF0C}" srcId="{C4C4BA5E-7CCE-4FC5-94C2-8DE5666235BF}" destId="{B22EC5B7-E140-4CE3-9F2D-05E350BC5EF2}" srcOrd="0" destOrd="0" parTransId="{4E561B22-1BE3-4500-83ED-982946F1E809}" sibTransId="{04816011-E2D5-4EA7-B10A-1C248ADC6381}"/>
    <dgm:cxn modelId="{AF93F7EA-8EEB-49DB-93ED-092AFE628A55}" type="presOf" srcId="{C4C4BA5E-7CCE-4FC5-94C2-8DE5666235BF}" destId="{28E4A48B-8124-4485-A2D9-CFFF5109F75B}" srcOrd="1" destOrd="0" presId="urn:microsoft.com/office/officeart/2005/8/layout/hierarchy3"/>
    <dgm:cxn modelId="{C8AF2363-743B-43E1-BE3D-084B70E8817D}" srcId="{DDBA0A73-393B-461F-AF33-21A87CD80DE3}" destId="{E02A6951-ED6C-4F8E-A5EB-BBFE55FF0318}" srcOrd="1" destOrd="0" parTransId="{879543F4-B2A7-4CFE-967A-698222B4DA3A}" sibTransId="{D841FAF0-14D5-4482-B5D0-74D0E2D2D40B}"/>
    <dgm:cxn modelId="{6755C4BB-0DDD-4CBA-A31D-320CA0450750}" type="presOf" srcId="{4E561B22-1BE3-4500-83ED-982946F1E809}" destId="{A389CDBB-2B57-4A94-87B6-B9EB70C890FD}" srcOrd="0" destOrd="0" presId="urn:microsoft.com/office/officeart/2005/8/layout/hierarchy3"/>
    <dgm:cxn modelId="{12936FAF-67F7-48F3-94A8-90D646CDF5CF}" type="presOf" srcId="{B22EC5B7-E140-4CE3-9F2D-05E350BC5EF2}" destId="{0352FE13-1AAB-4719-9B93-D7F06BB4DE2F}" srcOrd="0" destOrd="0" presId="urn:microsoft.com/office/officeart/2005/8/layout/hierarchy3"/>
    <dgm:cxn modelId="{5D76B7FE-EC47-47B0-B19C-818C772DDAE2}" srcId="{DDBA0A73-393B-461F-AF33-21A87CD80DE3}" destId="{C4C4BA5E-7CCE-4FC5-94C2-8DE5666235BF}" srcOrd="0" destOrd="0" parTransId="{0ED49DA0-1D2F-4368-85DD-524BE8D60C93}" sibTransId="{18ED518D-62DA-446F-AC3C-6605477DB866}"/>
    <dgm:cxn modelId="{DAFD64B6-26D5-4733-B808-0A899C0B324C}" type="presOf" srcId="{DDBA0A73-393B-461F-AF33-21A87CD80DE3}" destId="{5F3B9BA5-9D3B-4C5A-962A-37BB3D5E3D2F}" srcOrd="0" destOrd="0" presId="urn:microsoft.com/office/officeart/2005/8/layout/hierarchy3"/>
    <dgm:cxn modelId="{111384F6-A1EE-4DAD-8B68-795450416537}" type="presParOf" srcId="{5F3B9BA5-9D3B-4C5A-962A-37BB3D5E3D2F}" destId="{C31ED5A8-FAE9-4663-9147-0576C6AAE831}" srcOrd="0" destOrd="0" presId="urn:microsoft.com/office/officeart/2005/8/layout/hierarchy3"/>
    <dgm:cxn modelId="{EA49006A-5C7D-47B3-BF67-F7C1734DAAC1}" type="presParOf" srcId="{C31ED5A8-FAE9-4663-9147-0576C6AAE831}" destId="{0B18B9A4-2D8D-43F6-A5A0-C01090D3F436}" srcOrd="0" destOrd="0" presId="urn:microsoft.com/office/officeart/2005/8/layout/hierarchy3"/>
    <dgm:cxn modelId="{0F303329-B35C-4C2D-A82C-543260FB5100}" type="presParOf" srcId="{0B18B9A4-2D8D-43F6-A5A0-C01090D3F436}" destId="{95676FFF-7AEC-4D7B-A25F-791184E84B14}" srcOrd="0" destOrd="0" presId="urn:microsoft.com/office/officeart/2005/8/layout/hierarchy3"/>
    <dgm:cxn modelId="{39231BED-7277-4D61-8008-BE8EEEF5CD06}" type="presParOf" srcId="{0B18B9A4-2D8D-43F6-A5A0-C01090D3F436}" destId="{28E4A48B-8124-4485-A2D9-CFFF5109F75B}" srcOrd="1" destOrd="0" presId="urn:microsoft.com/office/officeart/2005/8/layout/hierarchy3"/>
    <dgm:cxn modelId="{1F2CA4F1-4878-400B-9D89-F23208BD0D7C}" type="presParOf" srcId="{C31ED5A8-FAE9-4663-9147-0576C6AAE831}" destId="{D207D8A7-FC3C-4AD1-9169-C453932F4E00}" srcOrd="1" destOrd="0" presId="urn:microsoft.com/office/officeart/2005/8/layout/hierarchy3"/>
    <dgm:cxn modelId="{FB972BDC-D97E-4DD2-B9EB-FCDDD732611F}" type="presParOf" srcId="{D207D8A7-FC3C-4AD1-9169-C453932F4E00}" destId="{A389CDBB-2B57-4A94-87B6-B9EB70C890FD}" srcOrd="0" destOrd="0" presId="urn:microsoft.com/office/officeart/2005/8/layout/hierarchy3"/>
    <dgm:cxn modelId="{F8E229E7-BF7A-45E5-BD07-9A342EC8EDAF}" type="presParOf" srcId="{D207D8A7-FC3C-4AD1-9169-C453932F4E00}" destId="{0352FE13-1AAB-4719-9B93-D7F06BB4DE2F}" srcOrd="1" destOrd="0" presId="urn:microsoft.com/office/officeart/2005/8/layout/hierarchy3"/>
    <dgm:cxn modelId="{1D55F36C-6BC7-4007-AB0A-8095A526BFA9}" type="presParOf" srcId="{5F3B9BA5-9D3B-4C5A-962A-37BB3D5E3D2F}" destId="{CCB5B5F4-CAAE-4CA9-B3F3-0D43FFB55E9D}" srcOrd="1" destOrd="0" presId="urn:microsoft.com/office/officeart/2005/8/layout/hierarchy3"/>
    <dgm:cxn modelId="{B8DFD1A6-3C64-4218-8EA7-F249510A9EFD}" type="presParOf" srcId="{CCB5B5F4-CAAE-4CA9-B3F3-0D43FFB55E9D}" destId="{A37D0ADA-8920-4E3C-93FF-3868ADD70B17}" srcOrd="0" destOrd="0" presId="urn:microsoft.com/office/officeart/2005/8/layout/hierarchy3"/>
    <dgm:cxn modelId="{11E50065-01F1-4B70-8A64-850CA4A21099}" type="presParOf" srcId="{A37D0ADA-8920-4E3C-93FF-3868ADD70B17}" destId="{BF587FE2-AE9E-4456-9734-AD89A2FC8458}" srcOrd="0" destOrd="0" presId="urn:microsoft.com/office/officeart/2005/8/layout/hierarchy3"/>
    <dgm:cxn modelId="{CAE14AC1-D2CB-4CB7-B79C-8A20A6EA436F}" type="presParOf" srcId="{A37D0ADA-8920-4E3C-93FF-3868ADD70B17}" destId="{C70739B9-1476-4AC5-B961-2BBC465D7D2D}" srcOrd="1" destOrd="0" presId="urn:microsoft.com/office/officeart/2005/8/layout/hierarchy3"/>
    <dgm:cxn modelId="{24003F00-7D35-4801-8C46-679564017013}" type="presParOf" srcId="{CCB5B5F4-CAAE-4CA9-B3F3-0D43FFB55E9D}" destId="{AD3E22B5-F778-4F45-ADBB-65799023C361}" srcOrd="1" destOrd="0" presId="urn:microsoft.com/office/officeart/2005/8/layout/hierarchy3"/>
    <dgm:cxn modelId="{8AA5A01C-DFAB-428D-81F9-5100708E7555}" type="presParOf" srcId="{AD3E22B5-F778-4F45-ADBB-65799023C361}" destId="{22FB8D93-CECA-43F9-BB84-8E1CEBBC080C}" srcOrd="0" destOrd="0" presId="urn:microsoft.com/office/officeart/2005/8/layout/hierarchy3"/>
    <dgm:cxn modelId="{8A9D1D2D-B105-4C43-8234-4A0779DC7D1F}" type="presParOf" srcId="{AD3E22B5-F778-4F45-ADBB-65799023C361}" destId="{D0C65FFC-FB7D-4428-8D63-45F954489A61}" srcOrd="1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9C1368-0C78-40DC-B5D5-0E4DE29C708E}" type="doc">
      <dgm:prSet loTypeId="urn:microsoft.com/office/officeart/2005/8/layout/hierarchy4" loCatId="list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AF2FB338-5012-4F96-B0A7-B8B92CEDEA3F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Человек  состоит из </a:t>
          </a:r>
          <a:endParaRPr lang="ru-RU" b="1" dirty="0"/>
        </a:p>
      </dgm:t>
    </dgm:pt>
    <dgm:pt modelId="{6E7083EA-D946-4E23-A0E6-3A44BD4EECBB}" type="parTrans" cxnId="{6F69C49E-8086-465B-8EC2-D22D8C1A4CA4}">
      <dgm:prSet/>
      <dgm:spPr/>
      <dgm:t>
        <a:bodyPr/>
        <a:lstStyle/>
        <a:p>
          <a:endParaRPr lang="ru-RU" b="1"/>
        </a:p>
      </dgm:t>
    </dgm:pt>
    <dgm:pt modelId="{26BE859C-3B06-406E-B9EC-C915BB1F6FA8}" type="sibTrans" cxnId="{6F69C49E-8086-465B-8EC2-D22D8C1A4CA4}">
      <dgm:prSet/>
      <dgm:spPr/>
      <dgm:t>
        <a:bodyPr/>
        <a:lstStyle/>
        <a:p>
          <a:endParaRPr lang="ru-RU" b="1"/>
        </a:p>
      </dgm:t>
    </dgm:pt>
    <dgm:pt modelId="{CA78799C-00E0-408C-83F2-9DE83816DAB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Тела</a:t>
          </a:r>
          <a:endParaRPr lang="ru-RU" sz="2000" b="1" dirty="0"/>
        </a:p>
      </dgm:t>
    </dgm:pt>
    <dgm:pt modelId="{C44BFF39-F9F2-4331-B784-6399F1FD2BC6}" type="parTrans" cxnId="{851C3FB6-130A-4843-BCDE-236C4350DECB}">
      <dgm:prSet/>
      <dgm:spPr/>
      <dgm:t>
        <a:bodyPr/>
        <a:lstStyle/>
        <a:p>
          <a:endParaRPr lang="ru-RU" b="1"/>
        </a:p>
      </dgm:t>
    </dgm:pt>
    <dgm:pt modelId="{C01A8DE0-97AF-415A-84C8-469FAE854E04}" type="sibTrans" cxnId="{851C3FB6-130A-4843-BCDE-236C4350DECB}">
      <dgm:prSet/>
      <dgm:spPr/>
      <dgm:t>
        <a:bodyPr/>
        <a:lstStyle/>
        <a:p>
          <a:endParaRPr lang="ru-RU" b="1"/>
        </a:p>
      </dgm:t>
    </dgm:pt>
    <dgm:pt modelId="{01B0FBFC-F6D4-41DE-9F0C-066051B7D181}">
      <dgm:prSet custT="1"/>
      <dgm:spPr/>
      <dgm:t>
        <a:bodyPr/>
        <a:lstStyle/>
        <a:p>
          <a:pPr rtl="0"/>
          <a:r>
            <a:rPr lang="ru-RU" sz="2000" b="1" dirty="0" smtClean="0"/>
            <a:t>Души</a:t>
          </a:r>
          <a:endParaRPr lang="ru-RU" sz="2000" b="1" dirty="0"/>
        </a:p>
      </dgm:t>
    </dgm:pt>
    <dgm:pt modelId="{62D2E3D0-82D1-4A4B-90C6-87814B79232B}" type="parTrans" cxnId="{FECC0072-9E36-4B5D-9E11-146E023799C2}">
      <dgm:prSet/>
      <dgm:spPr/>
      <dgm:t>
        <a:bodyPr/>
        <a:lstStyle/>
        <a:p>
          <a:endParaRPr lang="ru-RU" b="1"/>
        </a:p>
      </dgm:t>
    </dgm:pt>
    <dgm:pt modelId="{9B65F8B1-D502-4DE8-9D1F-328ABE0111BF}" type="sibTrans" cxnId="{FECC0072-9E36-4B5D-9E11-146E023799C2}">
      <dgm:prSet/>
      <dgm:spPr/>
      <dgm:t>
        <a:bodyPr/>
        <a:lstStyle/>
        <a:p>
          <a:endParaRPr lang="ru-RU" b="1"/>
        </a:p>
      </dgm:t>
    </dgm:pt>
    <dgm:pt modelId="{C7DC38EC-B02D-4DDB-81CE-7FB857125A09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Душа похожа на Бога тем, что…</a:t>
          </a:r>
          <a:endParaRPr lang="ru-RU" b="1" dirty="0"/>
        </a:p>
      </dgm:t>
    </dgm:pt>
    <dgm:pt modelId="{4D25863F-FC80-4203-BE42-4A93D7E1C501}" type="parTrans" cxnId="{AB9A1A4C-2C2F-4D2F-85DB-CCCF26C82E1E}">
      <dgm:prSet/>
      <dgm:spPr/>
      <dgm:t>
        <a:bodyPr/>
        <a:lstStyle/>
        <a:p>
          <a:endParaRPr lang="ru-RU" b="1"/>
        </a:p>
      </dgm:t>
    </dgm:pt>
    <dgm:pt modelId="{44A7B2E8-7410-467F-95A5-0BC44EEEB9CC}" type="sibTrans" cxnId="{AB9A1A4C-2C2F-4D2F-85DB-CCCF26C82E1E}">
      <dgm:prSet/>
      <dgm:spPr/>
      <dgm:t>
        <a:bodyPr/>
        <a:lstStyle/>
        <a:p>
          <a:endParaRPr lang="ru-RU" b="1"/>
        </a:p>
      </dgm:t>
    </dgm:pt>
    <dgm:pt modelId="{F33D9FCA-1C35-45B7-ACB4-982A865C396D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Знает Понимает</a:t>
          </a:r>
        </a:p>
        <a:p>
          <a:pPr rtl="0">
            <a:spcAft>
              <a:spcPts val="0"/>
            </a:spcAft>
          </a:pPr>
          <a:r>
            <a:rPr lang="ru-RU" sz="2000" b="1" dirty="0" smtClean="0"/>
            <a:t>Мыслит </a:t>
          </a:r>
          <a:endParaRPr lang="ru-RU" sz="2000" b="1" dirty="0"/>
        </a:p>
      </dgm:t>
    </dgm:pt>
    <dgm:pt modelId="{6C833496-37FD-45E2-AEA6-327B6ADAECA9}" type="parTrans" cxnId="{A7CAC7E3-B3B1-41CF-BCEA-D30ECF26E65A}">
      <dgm:prSet/>
      <dgm:spPr/>
      <dgm:t>
        <a:bodyPr/>
        <a:lstStyle/>
        <a:p>
          <a:endParaRPr lang="ru-RU" b="1"/>
        </a:p>
      </dgm:t>
    </dgm:pt>
    <dgm:pt modelId="{56AF4CD6-5D0A-4B6A-8409-587F9CF141D2}" type="sibTrans" cxnId="{A7CAC7E3-B3B1-41CF-BCEA-D30ECF26E65A}">
      <dgm:prSet/>
      <dgm:spPr/>
      <dgm:t>
        <a:bodyPr/>
        <a:lstStyle/>
        <a:p>
          <a:endParaRPr lang="ru-RU" b="1"/>
        </a:p>
      </dgm:t>
    </dgm:pt>
    <dgm:pt modelId="{533AA20F-5878-4A96-B32F-B7FA27CAE26E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Делает выбор</a:t>
          </a:r>
          <a:endParaRPr lang="ru-RU" sz="2000" b="1" dirty="0"/>
        </a:p>
      </dgm:t>
    </dgm:pt>
    <dgm:pt modelId="{6892784E-6A26-4C8C-A843-F7A868F495BF}" type="parTrans" cxnId="{F0A47C12-DA51-4558-98BA-22D4421194D3}">
      <dgm:prSet/>
      <dgm:spPr/>
      <dgm:t>
        <a:bodyPr/>
        <a:lstStyle/>
        <a:p>
          <a:endParaRPr lang="ru-RU" b="1"/>
        </a:p>
      </dgm:t>
    </dgm:pt>
    <dgm:pt modelId="{22574E97-6D1E-4E1E-8468-2D139C34553E}" type="sibTrans" cxnId="{F0A47C12-DA51-4558-98BA-22D4421194D3}">
      <dgm:prSet/>
      <dgm:spPr/>
      <dgm:t>
        <a:bodyPr/>
        <a:lstStyle/>
        <a:p>
          <a:endParaRPr lang="ru-RU" b="1"/>
        </a:p>
      </dgm:t>
    </dgm:pt>
    <dgm:pt modelId="{BCB9E30B-FDFA-4CEA-918A-234225C356B1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Имеет любовь</a:t>
          </a:r>
          <a:endParaRPr lang="ru-RU" sz="2000" b="1" dirty="0"/>
        </a:p>
      </dgm:t>
    </dgm:pt>
    <dgm:pt modelId="{73F12C6D-E937-4CC5-910C-FE357E30CD25}" type="parTrans" cxnId="{47D9017A-970B-4991-A7F2-8E1BCBD00BF7}">
      <dgm:prSet/>
      <dgm:spPr/>
      <dgm:t>
        <a:bodyPr/>
        <a:lstStyle/>
        <a:p>
          <a:endParaRPr lang="ru-RU" b="1"/>
        </a:p>
      </dgm:t>
    </dgm:pt>
    <dgm:pt modelId="{66388E81-DCDC-4FDC-8EE6-28B6C8E9C232}" type="sibTrans" cxnId="{47D9017A-970B-4991-A7F2-8E1BCBD00BF7}">
      <dgm:prSet/>
      <dgm:spPr/>
      <dgm:t>
        <a:bodyPr/>
        <a:lstStyle/>
        <a:p>
          <a:endParaRPr lang="ru-RU" b="1"/>
        </a:p>
      </dgm:t>
    </dgm:pt>
    <dgm:pt modelId="{C7103A96-6E0A-4F2E-8D81-849F2D1136D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000" b="1" smtClean="0"/>
            <a:t>Душа образ </a:t>
          </a:r>
          <a:r>
            <a:rPr lang="ru-RU" sz="2000" b="1" dirty="0" smtClean="0"/>
            <a:t>Бога</a:t>
          </a:r>
          <a:endParaRPr lang="ru-RU" sz="2000" b="1" dirty="0"/>
        </a:p>
      </dgm:t>
    </dgm:pt>
    <dgm:pt modelId="{64C1B4EB-4B9A-4B4C-832D-6711F99C4534}" type="parTrans" cxnId="{A944A38B-6697-453A-9924-9FA9F7351C13}">
      <dgm:prSet/>
      <dgm:spPr/>
      <dgm:t>
        <a:bodyPr/>
        <a:lstStyle/>
        <a:p>
          <a:endParaRPr lang="ru-RU" b="1"/>
        </a:p>
      </dgm:t>
    </dgm:pt>
    <dgm:pt modelId="{DA4ECA11-67BA-4849-B5BD-D270223C0BA2}" type="sibTrans" cxnId="{A944A38B-6697-453A-9924-9FA9F7351C13}">
      <dgm:prSet/>
      <dgm:spPr/>
      <dgm:t>
        <a:bodyPr/>
        <a:lstStyle/>
        <a:p>
          <a:endParaRPr lang="ru-RU" b="1"/>
        </a:p>
      </dgm:t>
    </dgm:pt>
    <dgm:pt modelId="{5D670F7F-BE1F-46E2-8804-42777802DF7B}" type="pres">
      <dgm:prSet presAssocID="{899C1368-0C78-40DC-B5D5-0E4DE29C70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6C148C-5325-4D76-83D1-93BD5274EE8C}" type="pres">
      <dgm:prSet presAssocID="{AF2FB338-5012-4F96-B0A7-B8B92CEDEA3F}" presName="vertOne" presStyleCnt="0"/>
      <dgm:spPr/>
    </dgm:pt>
    <dgm:pt modelId="{6202EB78-95E8-4449-9EE6-05122830CC88}" type="pres">
      <dgm:prSet presAssocID="{AF2FB338-5012-4F96-B0A7-B8B92CEDEA3F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885CB6-C13A-4E4B-878E-B4A75419D172}" type="pres">
      <dgm:prSet presAssocID="{AF2FB338-5012-4F96-B0A7-B8B92CEDEA3F}" presName="parTransOne" presStyleCnt="0"/>
      <dgm:spPr/>
    </dgm:pt>
    <dgm:pt modelId="{78092EF4-E45B-4D04-8393-876886BAD519}" type="pres">
      <dgm:prSet presAssocID="{AF2FB338-5012-4F96-B0A7-B8B92CEDEA3F}" presName="horzOne" presStyleCnt="0"/>
      <dgm:spPr/>
    </dgm:pt>
    <dgm:pt modelId="{31AC6F50-8C58-4ECF-A2DB-C555EC82731F}" type="pres">
      <dgm:prSet presAssocID="{CA78799C-00E0-408C-83F2-9DE83816DAB2}" presName="vertTwo" presStyleCnt="0"/>
      <dgm:spPr/>
    </dgm:pt>
    <dgm:pt modelId="{E58A0F22-7858-4448-884C-E724A756EAD3}" type="pres">
      <dgm:prSet presAssocID="{CA78799C-00E0-408C-83F2-9DE83816DAB2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F39FA1-5E2A-40B5-93CA-99EFA863A3F6}" type="pres">
      <dgm:prSet presAssocID="{CA78799C-00E0-408C-83F2-9DE83816DAB2}" presName="horzTwo" presStyleCnt="0"/>
      <dgm:spPr/>
    </dgm:pt>
    <dgm:pt modelId="{DBD5E37B-44E1-4802-9C78-A63B16159D46}" type="pres">
      <dgm:prSet presAssocID="{C01A8DE0-97AF-415A-84C8-469FAE854E04}" presName="sibSpaceTwo" presStyleCnt="0"/>
      <dgm:spPr/>
    </dgm:pt>
    <dgm:pt modelId="{1533EDC6-EDEF-46D4-AFC6-8362F447BEC5}" type="pres">
      <dgm:prSet presAssocID="{01B0FBFC-F6D4-41DE-9F0C-066051B7D181}" presName="vertTwo" presStyleCnt="0"/>
      <dgm:spPr/>
    </dgm:pt>
    <dgm:pt modelId="{28AE7D66-EFBC-4DEA-B0FE-CF2EBCA5E4B2}" type="pres">
      <dgm:prSet presAssocID="{01B0FBFC-F6D4-41DE-9F0C-066051B7D181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9C8C63-FF94-45B5-9126-86C3DFAD1AF7}" type="pres">
      <dgm:prSet presAssocID="{01B0FBFC-F6D4-41DE-9F0C-066051B7D181}" presName="parTransTwo" presStyleCnt="0"/>
      <dgm:spPr/>
    </dgm:pt>
    <dgm:pt modelId="{25FD51F0-8396-463D-A56F-B530E4066B88}" type="pres">
      <dgm:prSet presAssocID="{01B0FBFC-F6D4-41DE-9F0C-066051B7D181}" presName="horzTwo" presStyleCnt="0"/>
      <dgm:spPr/>
    </dgm:pt>
    <dgm:pt modelId="{FC735196-6672-4775-BAB3-A2BC54F824B6}" type="pres">
      <dgm:prSet presAssocID="{C7103A96-6E0A-4F2E-8D81-849F2D1136DE}" presName="vertThree" presStyleCnt="0"/>
      <dgm:spPr/>
    </dgm:pt>
    <dgm:pt modelId="{60FCCAE5-0CA6-45CC-96F4-4A0FA2E692B7}" type="pres">
      <dgm:prSet presAssocID="{C7103A96-6E0A-4F2E-8D81-849F2D1136DE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EED8C-7619-4456-B0F0-734F3357EC36}" type="pres">
      <dgm:prSet presAssocID="{C7103A96-6E0A-4F2E-8D81-849F2D1136DE}" presName="horzThree" presStyleCnt="0"/>
      <dgm:spPr/>
    </dgm:pt>
    <dgm:pt modelId="{356850C1-F7DB-4D6E-A6BA-B921D767ED54}" type="pres">
      <dgm:prSet presAssocID="{26BE859C-3B06-406E-B9EC-C915BB1F6FA8}" presName="sibSpaceOne" presStyleCnt="0"/>
      <dgm:spPr/>
    </dgm:pt>
    <dgm:pt modelId="{3E0B636B-C2EC-4885-AEBB-049CC6C28BAF}" type="pres">
      <dgm:prSet presAssocID="{C7DC38EC-B02D-4DDB-81CE-7FB857125A09}" presName="vertOne" presStyleCnt="0"/>
      <dgm:spPr/>
    </dgm:pt>
    <dgm:pt modelId="{286497D6-EBE2-457C-B640-7EF67759AA61}" type="pres">
      <dgm:prSet presAssocID="{C7DC38EC-B02D-4DDB-81CE-7FB857125A09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FAF291-4629-4EAD-9E0C-1A9810F8388B}" type="pres">
      <dgm:prSet presAssocID="{C7DC38EC-B02D-4DDB-81CE-7FB857125A09}" presName="parTransOne" presStyleCnt="0"/>
      <dgm:spPr/>
    </dgm:pt>
    <dgm:pt modelId="{AECA8C7F-02F8-4D11-920A-383F2F91D8AF}" type="pres">
      <dgm:prSet presAssocID="{C7DC38EC-B02D-4DDB-81CE-7FB857125A09}" presName="horzOne" presStyleCnt="0"/>
      <dgm:spPr/>
    </dgm:pt>
    <dgm:pt modelId="{CBA297C1-6A85-4A5D-98E9-14FCF7D5438C}" type="pres">
      <dgm:prSet presAssocID="{F33D9FCA-1C35-45B7-ACB4-982A865C396D}" presName="vertTwo" presStyleCnt="0"/>
      <dgm:spPr/>
    </dgm:pt>
    <dgm:pt modelId="{54A22A0D-6F3E-4269-B002-F5EACAC6B2B5}" type="pres">
      <dgm:prSet presAssocID="{F33D9FCA-1C35-45B7-ACB4-982A865C396D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72C8CC-AFB1-45E7-8532-4AFD6706BBB4}" type="pres">
      <dgm:prSet presAssocID="{F33D9FCA-1C35-45B7-ACB4-982A865C396D}" presName="horzTwo" presStyleCnt="0"/>
      <dgm:spPr/>
    </dgm:pt>
    <dgm:pt modelId="{0B25CECF-BFA6-4BA5-A92D-52F08C1BAA04}" type="pres">
      <dgm:prSet presAssocID="{56AF4CD6-5D0A-4B6A-8409-587F9CF141D2}" presName="sibSpaceTwo" presStyleCnt="0"/>
      <dgm:spPr/>
    </dgm:pt>
    <dgm:pt modelId="{66947ED4-78E2-4FD4-B140-E9753584A66D}" type="pres">
      <dgm:prSet presAssocID="{533AA20F-5878-4A96-B32F-B7FA27CAE26E}" presName="vertTwo" presStyleCnt="0"/>
      <dgm:spPr/>
    </dgm:pt>
    <dgm:pt modelId="{5E46AD21-058B-401B-AAA6-C33084996F3C}" type="pres">
      <dgm:prSet presAssocID="{533AA20F-5878-4A96-B32F-B7FA27CAE26E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D5FF3D-55BD-4049-AE83-83684245EA54}" type="pres">
      <dgm:prSet presAssocID="{533AA20F-5878-4A96-B32F-B7FA27CAE26E}" presName="horzTwo" presStyleCnt="0"/>
      <dgm:spPr/>
    </dgm:pt>
    <dgm:pt modelId="{88B28237-5A31-4EEF-9AFF-E4A502ACE69B}" type="pres">
      <dgm:prSet presAssocID="{22574E97-6D1E-4E1E-8468-2D139C34553E}" presName="sibSpaceTwo" presStyleCnt="0"/>
      <dgm:spPr/>
    </dgm:pt>
    <dgm:pt modelId="{7D0A5F50-BFE8-4A98-9E96-81F4C2E1C411}" type="pres">
      <dgm:prSet presAssocID="{BCB9E30B-FDFA-4CEA-918A-234225C356B1}" presName="vertTwo" presStyleCnt="0"/>
      <dgm:spPr/>
    </dgm:pt>
    <dgm:pt modelId="{6A6C3570-8DE5-4226-94A4-C996F57B5E87}" type="pres">
      <dgm:prSet presAssocID="{BCB9E30B-FDFA-4CEA-918A-234225C356B1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8EAEA3-8E55-4F15-B1A1-E6B9DFF222FB}" type="pres">
      <dgm:prSet presAssocID="{BCB9E30B-FDFA-4CEA-918A-234225C356B1}" presName="horzTwo" presStyleCnt="0"/>
      <dgm:spPr/>
    </dgm:pt>
  </dgm:ptLst>
  <dgm:cxnLst>
    <dgm:cxn modelId="{851C3FB6-130A-4843-BCDE-236C4350DECB}" srcId="{AF2FB338-5012-4F96-B0A7-B8B92CEDEA3F}" destId="{CA78799C-00E0-408C-83F2-9DE83816DAB2}" srcOrd="0" destOrd="0" parTransId="{C44BFF39-F9F2-4331-B784-6399F1FD2BC6}" sibTransId="{C01A8DE0-97AF-415A-84C8-469FAE854E04}"/>
    <dgm:cxn modelId="{6AC968C5-BD00-490F-ACA7-2F2A7E887185}" type="presOf" srcId="{CA78799C-00E0-408C-83F2-9DE83816DAB2}" destId="{E58A0F22-7858-4448-884C-E724A756EAD3}" srcOrd="0" destOrd="0" presId="urn:microsoft.com/office/officeart/2005/8/layout/hierarchy4"/>
    <dgm:cxn modelId="{94847363-58EB-4F49-A510-AE02CD30D5C2}" type="presOf" srcId="{F33D9FCA-1C35-45B7-ACB4-982A865C396D}" destId="{54A22A0D-6F3E-4269-B002-F5EACAC6B2B5}" srcOrd="0" destOrd="0" presId="urn:microsoft.com/office/officeart/2005/8/layout/hierarchy4"/>
    <dgm:cxn modelId="{1F22AC10-10D6-435A-B1E4-A59338546B77}" type="presOf" srcId="{C7DC38EC-B02D-4DDB-81CE-7FB857125A09}" destId="{286497D6-EBE2-457C-B640-7EF67759AA61}" srcOrd="0" destOrd="0" presId="urn:microsoft.com/office/officeart/2005/8/layout/hierarchy4"/>
    <dgm:cxn modelId="{F0A47C12-DA51-4558-98BA-22D4421194D3}" srcId="{C7DC38EC-B02D-4DDB-81CE-7FB857125A09}" destId="{533AA20F-5878-4A96-B32F-B7FA27CAE26E}" srcOrd="1" destOrd="0" parTransId="{6892784E-6A26-4C8C-A843-F7A868F495BF}" sibTransId="{22574E97-6D1E-4E1E-8468-2D139C34553E}"/>
    <dgm:cxn modelId="{97D8C708-297C-4D8B-A74D-820280D621E2}" type="presOf" srcId="{BCB9E30B-FDFA-4CEA-918A-234225C356B1}" destId="{6A6C3570-8DE5-4226-94A4-C996F57B5E87}" srcOrd="0" destOrd="0" presId="urn:microsoft.com/office/officeart/2005/8/layout/hierarchy4"/>
    <dgm:cxn modelId="{AB9A1A4C-2C2F-4D2F-85DB-CCCF26C82E1E}" srcId="{899C1368-0C78-40DC-B5D5-0E4DE29C708E}" destId="{C7DC38EC-B02D-4DDB-81CE-7FB857125A09}" srcOrd="1" destOrd="0" parTransId="{4D25863F-FC80-4203-BE42-4A93D7E1C501}" sibTransId="{44A7B2E8-7410-467F-95A5-0BC44EEEB9CC}"/>
    <dgm:cxn modelId="{7A16DB6E-D9C4-44A9-BE9F-DAACDD1D8EB1}" type="presOf" srcId="{899C1368-0C78-40DC-B5D5-0E4DE29C708E}" destId="{5D670F7F-BE1F-46E2-8804-42777802DF7B}" srcOrd="0" destOrd="0" presId="urn:microsoft.com/office/officeart/2005/8/layout/hierarchy4"/>
    <dgm:cxn modelId="{E4806E87-667B-4B96-8508-2CD032E886C3}" type="presOf" srcId="{533AA20F-5878-4A96-B32F-B7FA27CAE26E}" destId="{5E46AD21-058B-401B-AAA6-C33084996F3C}" srcOrd="0" destOrd="0" presId="urn:microsoft.com/office/officeart/2005/8/layout/hierarchy4"/>
    <dgm:cxn modelId="{FECC0072-9E36-4B5D-9E11-146E023799C2}" srcId="{AF2FB338-5012-4F96-B0A7-B8B92CEDEA3F}" destId="{01B0FBFC-F6D4-41DE-9F0C-066051B7D181}" srcOrd="1" destOrd="0" parTransId="{62D2E3D0-82D1-4A4B-90C6-87814B79232B}" sibTransId="{9B65F8B1-D502-4DE8-9D1F-328ABE0111BF}"/>
    <dgm:cxn modelId="{47D9017A-970B-4991-A7F2-8E1BCBD00BF7}" srcId="{C7DC38EC-B02D-4DDB-81CE-7FB857125A09}" destId="{BCB9E30B-FDFA-4CEA-918A-234225C356B1}" srcOrd="2" destOrd="0" parTransId="{73F12C6D-E937-4CC5-910C-FE357E30CD25}" sibTransId="{66388E81-DCDC-4FDC-8EE6-28B6C8E9C232}"/>
    <dgm:cxn modelId="{52316051-0DB8-4096-BCB7-EF316DBB97A5}" type="presOf" srcId="{C7103A96-6E0A-4F2E-8D81-849F2D1136DE}" destId="{60FCCAE5-0CA6-45CC-96F4-4A0FA2E692B7}" srcOrd="0" destOrd="0" presId="urn:microsoft.com/office/officeart/2005/8/layout/hierarchy4"/>
    <dgm:cxn modelId="{6F69C49E-8086-465B-8EC2-D22D8C1A4CA4}" srcId="{899C1368-0C78-40DC-B5D5-0E4DE29C708E}" destId="{AF2FB338-5012-4F96-B0A7-B8B92CEDEA3F}" srcOrd="0" destOrd="0" parTransId="{6E7083EA-D946-4E23-A0E6-3A44BD4EECBB}" sibTransId="{26BE859C-3B06-406E-B9EC-C915BB1F6FA8}"/>
    <dgm:cxn modelId="{E68A3D7F-079D-4F65-BF6A-EFB19F178565}" type="presOf" srcId="{01B0FBFC-F6D4-41DE-9F0C-066051B7D181}" destId="{28AE7D66-EFBC-4DEA-B0FE-CF2EBCA5E4B2}" srcOrd="0" destOrd="0" presId="urn:microsoft.com/office/officeart/2005/8/layout/hierarchy4"/>
    <dgm:cxn modelId="{A7CAC7E3-B3B1-41CF-BCEA-D30ECF26E65A}" srcId="{C7DC38EC-B02D-4DDB-81CE-7FB857125A09}" destId="{F33D9FCA-1C35-45B7-ACB4-982A865C396D}" srcOrd="0" destOrd="0" parTransId="{6C833496-37FD-45E2-AEA6-327B6ADAECA9}" sibTransId="{56AF4CD6-5D0A-4B6A-8409-587F9CF141D2}"/>
    <dgm:cxn modelId="{A944A38B-6697-453A-9924-9FA9F7351C13}" srcId="{01B0FBFC-F6D4-41DE-9F0C-066051B7D181}" destId="{C7103A96-6E0A-4F2E-8D81-849F2D1136DE}" srcOrd="0" destOrd="0" parTransId="{64C1B4EB-4B9A-4B4C-832D-6711F99C4534}" sibTransId="{DA4ECA11-67BA-4849-B5BD-D270223C0BA2}"/>
    <dgm:cxn modelId="{5458F46C-5068-4000-B5FD-317ECE9A269A}" type="presOf" srcId="{AF2FB338-5012-4F96-B0A7-B8B92CEDEA3F}" destId="{6202EB78-95E8-4449-9EE6-05122830CC88}" srcOrd="0" destOrd="0" presId="urn:microsoft.com/office/officeart/2005/8/layout/hierarchy4"/>
    <dgm:cxn modelId="{62A75062-3708-4B39-91C6-C35CB5C5FDDB}" type="presParOf" srcId="{5D670F7F-BE1F-46E2-8804-42777802DF7B}" destId="{F06C148C-5325-4D76-83D1-93BD5274EE8C}" srcOrd="0" destOrd="0" presId="urn:microsoft.com/office/officeart/2005/8/layout/hierarchy4"/>
    <dgm:cxn modelId="{59327120-E409-4FB5-A168-11F94BC9BFC2}" type="presParOf" srcId="{F06C148C-5325-4D76-83D1-93BD5274EE8C}" destId="{6202EB78-95E8-4449-9EE6-05122830CC88}" srcOrd="0" destOrd="0" presId="urn:microsoft.com/office/officeart/2005/8/layout/hierarchy4"/>
    <dgm:cxn modelId="{66ADB39C-829B-468B-86A6-92C4673502BB}" type="presParOf" srcId="{F06C148C-5325-4D76-83D1-93BD5274EE8C}" destId="{70885CB6-C13A-4E4B-878E-B4A75419D172}" srcOrd="1" destOrd="0" presId="urn:microsoft.com/office/officeart/2005/8/layout/hierarchy4"/>
    <dgm:cxn modelId="{AAD096BA-BF0E-4516-A376-0F877760ECE5}" type="presParOf" srcId="{F06C148C-5325-4D76-83D1-93BD5274EE8C}" destId="{78092EF4-E45B-4D04-8393-876886BAD519}" srcOrd="2" destOrd="0" presId="urn:microsoft.com/office/officeart/2005/8/layout/hierarchy4"/>
    <dgm:cxn modelId="{C6132E5E-5A8A-4A9B-AB0A-7F7E0CCDFCA9}" type="presParOf" srcId="{78092EF4-E45B-4D04-8393-876886BAD519}" destId="{31AC6F50-8C58-4ECF-A2DB-C555EC82731F}" srcOrd="0" destOrd="0" presId="urn:microsoft.com/office/officeart/2005/8/layout/hierarchy4"/>
    <dgm:cxn modelId="{4828E587-818C-4FC0-A923-EAF60A7E3C4D}" type="presParOf" srcId="{31AC6F50-8C58-4ECF-A2DB-C555EC82731F}" destId="{E58A0F22-7858-4448-884C-E724A756EAD3}" srcOrd="0" destOrd="0" presId="urn:microsoft.com/office/officeart/2005/8/layout/hierarchy4"/>
    <dgm:cxn modelId="{47D46394-629C-4645-9D4A-89E11FDAE987}" type="presParOf" srcId="{31AC6F50-8C58-4ECF-A2DB-C555EC82731F}" destId="{2CF39FA1-5E2A-40B5-93CA-99EFA863A3F6}" srcOrd="1" destOrd="0" presId="urn:microsoft.com/office/officeart/2005/8/layout/hierarchy4"/>
    <dgm:cxn modelId="{903816FA-1952-4B77-BC28-DDEA4FCFD686}" type="presParOf" srcId="{78092EF4-E45B-4D04-8393-876886BAD519}" destId="{DBD5E37B-44E1-4802-9C78-A63B16159D46}" srcOrd="1" destOrd="0" presId="urn:microsoft.com/office/officeart/2005/8/layout/hierarchy4"/>
    <dgm:cxn modelId="{EAC893A4-301B-42B8-BEEA-B9AD93AB77D9}" type="presParOf" srcId="{78092EF4-E45B-4D04-8393-876886BAD519}" destId="{1533EDC6-EDEF-46D4-AFC6-8362F447BEC5}" srcOrd="2" destOrd="0" presId="urn:microsoft.com/office/officeart/2005/8/layout/hierarchy4"/>
    <dgm:cxn modelId="{23060CD7-F811-4D87-98F5-DF9D51F9F645}" type="presParOf" srcId="{1533EDC6-EDEF-46D4-AFC6-8362F447BEC5}" destId="{28AE7D66-EFBC-4DEA-B0FE-CF2EBCA5E4B2}" srcOrd="0" destOrd="0" presId="urn:microsoft.com/office/officeart/2005/8/layout/hierarchy4"/>
    <dgm:cxn modelId="{47C2D8D4-697C-45E6-A2BA-1FCA511D3E0A}" type="presParOf" srcId="{1533EDC6-EDEF-46D4-AFC6-8362F447BEC5}" destId="{569C8C63-FF94-45B5-9126-86C3DFAD1AF7}" srcOrd="1" destOrd="0" presId="urn:microsoft.com/office/officeart/2005/8/layout/hierarchy4"/>
    <dgm:cxn modelId="{40092749-2165-46CC-A77F-3CE648746639}" type="presParOf" srcId="{1533EDC6-EDEF-46D4-AFC6-8362F447BEC5}" destId="{25FD51F0-8396-463D-A56F-B530E4066B88}" srcOrd="2" destOrd="0" presId="urn:microsoft.com/office/officeart/2005/8/layout/hierarchy4"/>
    <dgm:cxn modelId="{476984B7-817D-484F-AAA3-C320D980ADDF}" type="presParOf" srcId="{25FD51F0-8396-463D-A56F-B530E4066B88}" destId="{FC735196-6672-4775-BAB3-A2BC54F824B6}" srcOrd="0" destOrd="0" presId="urn:microsoft.com/office/officeart/2005/8/layout/hierarchy4"/>
    <dgm:cxn modelId="{8EC1640C-4B08-4F66-B051-384B87B78EA5}" type="presParOf" srcId="{FC735196-6672-4775-BAB3-A2BC54F824B6}" destId="{60FCCAE5-0CA6-45CC-96F4-4A0FA2E692B7}" srcOrd="0" destOrd="0" presId="urn:microsoft.com/office/officeart/2005/8/layout/hierarchy4"/>
    <dgm:cxn modelId="{FDD97AD3-8805-4CC8-9EF1-43E702AEBF4C}" type="presParOf" srcId="{FC735196-6672-4775-BAB3-A2BC54F824B6}" destId="{843EED8C-7619-4456-B0F0-734F3357EC36}" srcOrd="1" destOrd="0" presId="urn:microsoft.com/office/officeart/2005/8/layout/hierarchy4"/>
    <dgm:cxn modelId="{53BF3A84-E7FB-45DF-A8BE-694B1E0CEB88}" type="presParOf" srcId="{5D670F7F-BE1F-46E2-8804-42777802DF7B}" destId="{356850C1-F7DB-4D6E-A6BA-B921D767ED54}" srcOrd="1" destOrd="0" presId="urn:microsoft.com/office/officeart/2005/8/layout/hierarchy4"/>
    <dgm:cxn modelId="{1B12D86E-1DAD-461B-A0AF-3269ADBCD262}" type="presParOf" srcId="{5D670F7F-BE1F-46E2-8804-42777802DF7B}" destId="{3E0B636B-C2EC-4885-AEBB-049CC6C28BAF}" srcOrd="2" destOrd="0" presId="urn:microsoft.com/office/officeart/2005/8/layout/hierarchy4"/>
    <dgm:cxn modelId="{295F0733-B4E4-4C8F-B497-698F83C05B68}" type="presParOf" srcId="{3E0B636B-C2EC-4885-AEBB-049CC6C28BAF}" destId="{286497D6-EBE2-457C-B640-7EF67759AA61}" srcOrd="0" destOrd="0" presId="urn:microsoft.com/office/officeart/2005/8/layout/hierarchy4"/>
    <dgm:cxn modelId="{2A98E0B6-E9F0-4B13-A668-BB3F23F60140}" type="presParOf" srcId="{3E0B636B-C2EC-4885-AEBB-049CC6C28BAF}" destId="{93FAF291-4629-4EAD-9E0C-1A9810F8388B}" srcOrd="1" destOrd="0" presId="urn:microsoft.com/office/officeart/2005/8/layout/hierarchy4"/>
    <dgm:cxn modelId="{196B688F-C900-4FA2-8A96-2D91F977FBD6}" type="presParOf" srcId="{3E0B636B-C2EC-4885-AEBB-049CC6C28BAF}" destId="{AECA8C7F-02F8-4D11-920A-383F2F91D8AF}" srcOrd="2" destOrd="0" presId="urn:microsoft.com/office/officeart/2005/8/layout/hierarchy4"/>
    <dgm:cxn modelId="{018DEFD2-FD16-491D-B2FB-44369F35D9DE}" type="presParOf" srcId="{AECA8C7F-02F8-4D11-920A-383F2F91D8AF}" destId="{CBA297C1-6A85-4A5D-98E9-14FCF7D5438C}" srcOrd="0" destOrd="0" presId="urn:microsoft.com/office/officeart/2005/8/layout/hierarchy4"/>
    <dgm:cxn modelId="{632B8164-F1AC-45B9-BE96-7E82302333A9}" type="presParOf" srcId="{CBA297C1-6A85-4A5D-98E9-14FCF7D5438C}" destId="{54A22A0D-6F3E-4269-B002-F5EACAC6B2B5}" srcOrd="0" destOrd="0" presId="urn:microsoft.com/office/officeart/2005/8/layout/hierarchy4"/>
    <dgm:cxn modelId="{56CFAFE9-E525-44CE-A047-B5CC44D2001D}" type="presParOf" srcId="{CBA297C1-6A85-4A5D-98E9-14FCF7D5438C}" destId="{E072C8CC-AFB1-45E7-8532-4AFD6706BBB4}" srcOrd="1" destOrd="0" presId="urn:microsoft.com/office/officeart/2005/8/layout/hierarchy4"/>
    <dgm:cxn modelId="{7DD20B99-9BA3-46E2-81E4-875452A53E28}" type="presParOf" srcId="{AECA8C7F-02F8-4D11-920A-383F2F91D8AF}" destId="{0B25CECF-BFA6-4BA5-A92D-52F08C1BAA04}" srcOrd="1" destOrd="0" presId="urn:microsoft.com/office/officeart/2005/8/layout/hierarchy4"/>
    <dgm:cxn modelId="{680FD303-4867-41C5-9BEC-40839EE40E7A}" type="presParOf" srcId="{AECA8C7F-02F8-4D11-920A-383F2F91D8AF}" destId="{66947ED4-78E2-4FD4-B140-E9753584A66D}" srcOrd="2" destOrd="0" presId="urn:microsoft.com/office/officeart/2005/8/layout/hierarchy4"/>
    <dgm:cxn modelId="{E857A084-7807-40D2-BE2E-53B9543D867A}" type="presParOf" srcId="{66947ED4-78E2-4FD4-B140-E9753584A66D}" destId="{5E46AD21-058B-401B-AAA6-C33084996F3C}" srcOrd="0" destOrd="0" presId="urn:microsoft.com/office/officeart/2005/8/layout/hierarchy4"/>
    <dgm:cxn modelId="{CE47B4EF-0816-4D1E-8C14-86BB69BA42BD}" type="presParOf" srcId="{66947ED4-78E2-4FD4-B140-E9753584A66D}" destId="{D8D5FF3D-55BD-4049-AE83-83684245EA54}" srcOrd="1" destOrd="0" presId="urn:microsoft.com/office/officeart/2005/8/layout/hierarchy4"/>
    <dgm:cxn modelId="{90FA6187-084C-4B5E-9794-EBA7B50BC99A}" type="presParOf" srcId="{AECA8C7F-02F8-4D11-920A-383F2F91D8AF}" destId="{88B28237-5A31-4EEF-9AFF-E4A502ACE69B}" srcOrd="3" destOrd="0" presId="urn:microsoft.com/office/officeart/2005/8/layout/hierarchy4"/>
    <dgm:cxn modelId="{6FF1EA54-4021-4340-857B-0402E915048B}" type="presParOf" srcId="{AECA8C7F-02F8-4D11-920A-383F2F91D8AF}" destId="{7D0A5F50-BFE8-4A98-9E96-81F4C2E1C411}" srcOrd="4" destOrd="0" presId="urn:microsoft.com/office/officeart/2005/8/layout/hierarchy4"/>
    <dgm:cxn modelId="{B89C91EE-5E9C-41A3-B20B-0074CF1027F3}" type="presParOf" srcId="{7D0A5F50-BFE8-4A98-9E96-81F4C2E1C411}" destId="{6A6C3570-8DE5-4226-94A4-C996F57B5E87}" srcOrd="0" destOrd="0" presId="urn:microsoft.com/office/officeart/2005/8/layout/hierarchy4"/>
    <dgm:cxn modelId="{3EA68655-D77D-40D5-80E3-41B3D1E96415}" type="presParOf" srcId="{7D0A5F50-BFE8-4A98-9E96-81F4C2E1C411}" destId="{5D8EAEA3-8E55-4F15-B1A1-E6B9DFF222FB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506E46-42C5-4789-84FF-F5F652E16AEC}" type="doc">
      <dgm:prSet loTypeId="urn:microsoft.com/office/officeart/2005/8/layout/matrix3" loCatId="matrix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7562D987-1B5A-40DB-AF19-3B75B1C8B242}">
      <dgm:prSet/>
      <dgm:spPr/>
      <dgm:t>
        <a:bodyPr/>
        <a:lstStyle/>
        <a:p>
          <a:pPr rtl="0"/>
          <a:r>
            <a:rPr lang="ru-RU" b="1" i="0" dirty="0" smtClean="0"/>
            <a:t>Помогает людям</a:t>
          </a:r>
          <a:endParaRPr lang="ru-RU" b="1" i="0" dirty="0"/>
        </a:p>
      </dgm:t>
    </dgm:pt>
    <dgm:pt modelId="{DF972FE8-A8D8-4E7E-A457-A2AFEBD34C7E}" type="parTrans" cxnId="{70ED95AF-6F6F-41C5-9D36-0E4813720961}">
      <dgm:prSet/>
      <dgm:spPr/>
      <dgm:t>
        <a:bodyPr/>
        <a:lstStyle/>
        <a:p>
          <a:endParaRPr lang="ru-RU" b="1" i="0"/>
        </a:p>
      </dgm:t>
    </dgm:pt>
    <dgm:pt modelId="{41E477C9-2A80-4BEE-BBD9-B7687E3D5C7B}" type="sibTrans" cxnId="{70ED95AF-6F6F-41C5-9D36-0E4813720961}">
      <dgm:prSet/>
      <dgm:spPr/>
      <dgm:t>
        <a:bodyPr/>
        <a:lstStyle/>
        <a:p>
          <a:endParaRPr lang="ru-RU" b="1" i="0"/>
        </a:p>
      </dgm:t>
    </dgm:pt>
    <dgm:pt modelId="{AEF0AB4C-848C-4FA4-A9C0-687CC53ABF04}">
      <dgm:prSet/>
      <dgm:spPr/>
      <dgm:t>
        <a:bodyPr/>
        <a:lstStyle/>
        <a:p>
          <a:pPr rtl="0"/>
          <a:r>
            <a:rPr lang="ru-RU" b="1" i="0" dirty="0" smtClean="0"/>
            <a:t>Заботиться о людях</a:t>
          </a:r>
          <a:endParaRPr lang="ru-RU" b="1" i="0" dirty="0"/>
        </a:p>
      </dgm:t>
    </dgm:pt>
    <dgm:pt modelId="{F73B00B5-B408-4E9C-89BD-2D2CCE4F0C10}" type="parTrans" cxnId="{8212EA70-DAF5-4CA3-A732-F6B68817BB0F}">
      <dgm:prSet/>
      <dgm:spPr/>
      <dgm:t>
        <a:bodyPr/>
        <a:lstStyle/>
        <a:p>
          <a:endParaRPr lang="ru-RU" b="1" i="0"/>
        </a:p>
      </dgm:t>
    </dgm:pt>
    <dgm:pt modelId="{A8649F5B-ED88-445D-B953-04D9665CA3BD}" type="sibTrans" cxnId="{8212EA70-DAF5-4CA3-A732-F6B68817BB0F}">
      <dgm:prSet/>
      <dgm:spPr/>
      <dgm:t>
        <a:bodyPr/>
        <a:lstStyle/>
        <a:p>
          <a:endParaRPr lang="ru-RU" b="1" i="0"/>
        </a:p>
      </dgm:t>
    </dgm:pt>
    <dgm:pt modelId="{9355DF4E-8D81-4502-B0A3-57F7891EF3C5}">
      <dgm:prSet/>
      <dgm:spPr/>
      <dgm:t>
        <a:bodyPr/>
        <a:lstStyle/>
        <a:p>
          <a:pPr rtl="0"/>
          <a:r>
            <a:rPr lang="ru-RU" b="1" i="0" dirty="0" smtClean="0"/>
            <a:t>Отвечает на их молитву</a:t>
          </a:r>
          <a:endParaRPr lang="ru-RU" b="1" i="0" dirty="0"/>
        </a:p>
      </dgm:t>
    </dgm:pt>
    <dgm:pt modelId="{B9493CA2-0885-4712-8D7C-A5F71ABEDB5A}" type="parTrans" cxnId="{FBF3117D-9672-4896-8167-053E3DD0CD78}">
      <dgm:prSet/>
      <dgm:spPr/>
      <dgm:t>
        <a:bodyPr/>
        <a:lstStyle/>
        <a:p>
          <a:endParaRPr lang="ru-RU" b="1" i="0"/>
        </a:p>
      </dgm:t>
    </dgm:pt>
    <dgm:pt modelId="{9C7C2648-990A-42E7-BE99-1181B1C7655F}" type="sibTrans" cxnId="{FBF3117D-9672-4896-8167-053E3DD0CD78}">
      <dgm:prSet/>
      <dgm:spPr/>
      <dgm:t>
        <a:bodyPr/>
        <a:lstStyle/>
        <a:p>
          <a:endParaRPr lang="ru-RU" b="1" i="0"/>
        </a:p>
      </dgm:t>
    </dgm:pt>
    <dgm:pt modelId="{5EE9A1CC-CC35-48C4-8594-65B88040784B}">
      <dgm:prSet/>
      <dgm:spPr/>
      <dgm:t>
        <a:bodyPr/>
        <a:lstStyle/>
        <a:p>
          <a:pPr rtl="0"/>
          <a:r>
            <a:rPr lang="ru-RU" b="1" i="0" dirty="0" smtClean="0"/>
            <a:t>Защищает людей</a:t>
          </a:r>
          <a:endParaRPr lang="ru-RU" b="1" i="0" dirty="0"/>
        </a:p>
      </dgm:t>
    </dgm:pt>
    <dgm:pt modelId="{357AE172-27CB-46B2-9E6F-C3C76434212F}" type="parTrans" cxnId="{7D582F3D-3B34-4E4C-9DC3-BC78CA7C370A}">
      <dgm:prSet/>
      <dgm:spPr/>
      <dgm:t>
        <a:bodyPr/>
        <a:lstStyle/>
        <a:p>
          <a:endParaRPr lang="ru-RU" b="1" i="0"/>
        </a:p>
      </dgm:t>
    </dgm:pt>
    <dgm:pt modelId="{CC331CF8-B4B2-473A-AAF8-89834B129309}" type="sibTrans" cxnId="{7D582F3D-3B34-4E4C-9DC3-BC78CA7C370A}">
      <dgm:prSet/>
      <dgm:spPr/>
      <dgm:t>
        <a:bodyPr/>
        <a:lstStyle/>
        <a:p>
          <a:endParaRPr lang="ru-RU" b="1" i="0"/>
        </a:p>
      </dgm:t>
    </dgm:pt>
    <dgm:pt modelId="{B2E47497-6891-4036-8122-BC13E1D8722D}" type="pres">
      <dgm:prSet presAssocID="{08506E46-42C5-4789-84FF-F5F652E16AE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0ABC7F-593B-4938-B204-5B348DCFD8F0}" type="pres">
      <dgm:prSet presAssocID="{08506E46-42C5-4789-84FF-F5F652E16AEC}" presName="diamond" presStyleLbl="bgShp" presStyleIdx="0" presStyleCnt="1"/>
      <dgm:spPr/>
      <dgm:t>
        <a:bodyPr/>
        <a:lstStyle/>
        <a:p>
          <a:endParaRPr lang="ru-RU"/>
        </a:p>
      </dgm:t>
    </dgm:pt>
    <dgm:pt modelId="{9F888BEC-F6BA-4381-A3F8-703927192971}" type="pres">
      <dgm:prSet presAssocID="{08506E46-42C5-4789-84FF-F5F652E16AEC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605EF-669E-412B-905D-D16FBC44770F}" type="pres">
      <dgm:prSet presAssocID="{08506E46-42C5-4789-84FF-F5F652E16AE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ACC95-F44E-4CE7-A0D5-A18ACE850F84}" type="pres">
      <dgm:prSet presAssocID="{08506E46-42C5-4789-84FF-F5F652E16AE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F63E5-4893-49D9-9980-902415B9733B}" type="pres">
      <dgm:prSet presAssocID="{08506E46-42C5-4789-84FF-F5F652E16AE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B2336E-671C-4219-9B22-F27A78FED75B}" type="presOf" srcId="{7562D987-1B5A-40DB-AF19-3B75B1C8B242}" destId="{9F888BEC-F6BA-4381-A3F8-703927192971}" srcOrd="0" destOrd="0" presId="urn:microsoft.com/office/officeart/2005/8/layout/matrix3"/>
    <dgm:cxn modelId="{8212EA70-DAF5-4CA3-A732-F6B68817BB0F}" srcId="{08506E46-42C5-4789-84FF-F5F652E16AEC}" destId="{AEF0AB4C-848C-4FA4-A9C0-687CC53ABF04}" srcOrd="1" destOrd="0" parTransId="{F73B00B5-B408-4E9C-89BD-2D2CCE4F0C10}" sibTransId="{A8649F5B-ED88-445D-B953-04D9665CA3BD}"/>
    <dgm:cxn modelId="{70ED95AF-6F6F-41C5-9D36-0E4813720961}" srcId="{08506E46-42C5-4789-84FF-F5F652E16AEC}" destId="{7562D987-1B5A-40DB-AF19-3B75B1C8B242}" srcOrd="0" destOrd="0" parTransId="{DF972FE8-A8D8-4E7E-A457-A2AFEBD34C7E}" sibTransId="{41E477C9-2A80-4BEE-BBD9-B7687E3D5C7B}"/>
    <dgm:cxn modelId="{FBF3117D-9672-4896-8167-053E3DD0CD78}" srcId="{08506E46-42C5-4789-84FF-F5F652E16AEC}" destId="{9355DF4E-8D81-4502-B0A3-57F7891EF3C5}" srcOrd="2" destOrd="0" parTransId="{B9493CA2-0885-4712-8D7C-A5F71ABEDB5A}" sibTransId="{9C7C2648-990A-42E7-BE99-1181B1C7655F}"/>
    <dgm:cxn modelId="{AD022BEB-96E0-4D19-867C-430677FF8507}" type="presOf" srcId="{08506E46-42C5-4789-84FF-F5F652E16AEC}" destId="{B2E47497-6891-4036-8122-BC13E1D8722D}" srcOrd="0" destOrd="0" presId="urn:microsoft.com/office/officeart/2005/8/layout/matrix3"/>
    <dgm:cxn modelId="{86F25D3C-E25D-4CE9-A38B-EA1297A93186}" type="presOf" srcId="{9355DF4E-8D81-4502-B0A3-57F7891EF3C5}" destId="{C61ACC95-F44E-4CE7-A0D5-A18ACE850F84}" srcOrd="0" destOrd="0" presId="urn:microsoft.com/office/officeart/2005/8/layout/matrix3"/>
    <dgm:cxn modelId="{2998AAE9-A878-4E2F-BCFF-74ED57AAFEDC}" type="presOf" srcId="{5EE9A1CC-CC35-48C4-8594-65B88040784B}" destId="{513F63E5-4893-49D9-9980-902415B9733B}" srcOrd="0" destOrd="0" presId="urn:microsoft.com/office/officeart/2005/8/layout/matrix3"/>
    <dgm:cxn modelId="{7A511EA4-B36B-4E56-B1C9-4CDA177F994F}" type="presOf" srcId="{AEF0AB4C-848C-4FA4-A9C0-687CC53ABF04}" destId="{4F5605EF-669E-412B-905D-D16FBC44770F}" srcOrd="0" destOrd="0" presId="urn:microsoft.com/office/officeart/2005/8/layout/matrix3"/>
    <dgm:cxn modelId="{7D582F3D-3B34-4E4C-9DC3-BC78CA7C370A}" srcId="{08506E46-42C5-4789-84FF-F5F652E16AEC}" destId="{5EE9A1CC-CC35-48C4-8594-65B88040784B}" srcOrd="3" destOrd="0" parTransId="{357AE172-27CB-46B2-9E6F-C3C76434212F}" sibTransId="{CC331CF8-B4B2-473A-AAF8-89834B129309}"/>
    <dgm:cxn modelId="{DFA276C6-268B-4E6C-B042-1696E952DDF7}" type="presParOf" srcId="{B2E47497-6891-4036-8122-BC13E1D8722D}" destId="{1D0ABC7F-593B-4938-B204-5B348DCFD8F0}" srcOrd="0" destOrd="0" presId="urn:microsoft.com/office/officeart/2005/8/layout/matrix3"/>
    <dgm:cxn modelId="{D120FA61-68A2-4818-9D8F-86F6E825D16D}" type="presParOf" srcId="{B2E47497-6891-4036-8122-BC13E1D8722D}" destId="{9F888BEC-F6BA-4381-A3F8-703927192971}" srcOrd="1" destOrd="0" presId="urn:microsoft.com/office/officeart/2005/8/layout/matrix3"/>
    <dgm:cxn modelId="{B1113B80-B591-42CE-A82C-42F7E1E503F1}" type="presParOf" srcId="{B2E47497-6891-4036-8122-BC13E1D8722D}" destId="{4F5605EF-669E-412B-905D-D16FBC44770F}" srcOrd="2" destOrd="0" presId="urn:microsoft.com/office/officeart/2005/8/layout/matrix3"/>
    <dgm:cxn modelId="{EEA4D7F1-CB94-4F47-AD72-7797560F1968}" type="presParOf" srcId="{B2E47497-6891-4036-8122-BC13E1D8722D}" destId="{C61ACC95-F44E-4CE7-A0D5-A18ACE850F84}" srcOrd="3" destOrd="0" presId="urn:microsoft.com/office/officeart/2005/8/layout/matrix3"/>
    <dgm:cxn modelId="{825CD1E1-89A9-4479-AA28-09F1867C033C}" type="presParOf" srcId="{B2E47497-6891-4036-8122-BC13E1D8722D}" destId="{513F63E5-4893-49D9-9980-902415B9733B}" srcOrd="4" destOrd="0" presId="urn:microsoft.com/office/officeart/2005/8/layout/matrix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3FD024-4C09-4A01-B59F-9C31A0181E7A}" type="doc">
      <dgm:prSet loTypeId="urn:microsoft.com/office/officeart/2005/8/layout/venn1" loCatId="relationship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70D6E49-23D3-47D6-93EE-4AB11BC3576D}">
      <dgm:prSet/>
      <dgm:spPr/>
      <dgm:t>
        <a:bodyPr/>
        <a:lstStyle/>
        <a:p>
          <a:pPr rtl="0"/>
          <a:r>
            <a:rPr lang="ru-RU" b="1" dirty="0" smtClean="0"/>
            <a:t>Добродетели</a:t>
          </a:r>
          <a:endParaRPr lang="ru-RU" b="1" dirty="0"/>
        </a:p>
      </dgm:t>
    </dgm:pt>
    <dgm:pt modelId="{ED27D20A-7C40-4329-8E10-B7FE1591D993}" type="parTrans" cxnId="{E9FFFFFC-F85B-42A7-B650-2DBB3F029A6B}">
      <dgm:prSet/>
      <dgm:spPr/>
      <dgm:t>
        <a:bodyPr/>
        <a:lstStyle/>
        <a:p>
          <a:endParaRPr lang="ru-RU" b="1"/>
        </a:p>
      </dgm:t>
    </dgm:pt>
    <dgm:pt modelId="{6233FF49-3F24-4C82-9490-2A125BE8DA34}" type="sibTrans" cxnId="{E9FFFFFC-F85B-42A7-B650-2DBB3F029A6B}">
      <dgm:prSet/>
      <dgm:spPr/>
      <dgm:t>
        <a:bodyPr/>
        <a:lstStyle/>
        <a:p>
          <a:endParaRPr lang="ru-RU" b="1"/>
        </a:p>
      </dgm:t>
    </dgm:pt>
    <dgm:pt modelId="{FBCFE260-3AED-4AB1-963F-0D1211E5251F}">
      <dgm:prSet/>
      <dgm:spPr/>
      <dgm:t>
        <a:bodyPr/>
        <a:lstStyle/>
        <a:p>
          <a:pPr rtl="0"/>
          <a:r>
            <a:rPr lang="ru-RU" b="1" dirty="0" smtClean="0"/>
            <a:t>Вера Богу</a:t>
          </a:r>
          <a:endParaRPr lang="ru-RU" b="1" dirty="0"/>
        </a:p>
      </dgm:t>
    </dgm:pt>
    <dgm:pt modelId="{512C613C-C698-4341-BFB7-D36701C61A2C}" type="parTrans" cxnId="{83DE2B02-D6EE-4902-9915-690AB1199AC0}">
      <dgm:prSet/>
      <dgm:spPr/>
      <dgm:t>
        <a:bodyPr/>
        <a:lstStyle/>
        <a:p>
          <a:endParaRPr lang="ru-RU" b="1"/>
        </a:p>
      </dgm:t>
    </dgm:pt>
    <dgm:pt modelId="{D551FDBB-DB60-459B-8204-AAA481DDDEBF}" type="sibTrans" cxnId="{83DE2B02-D6EE-4902-9915-690AB1199AC0}">
      <dgm:prSet/>
      <dgm:spPr/>
      <dgm:t>
        <a:bodyPr/>
        <a:lstStyle/>
        <a:p>
          <a:endParaRPr lang="ru-RU" b="1"/>
        </a:p>
      </dgm:t>
    </dgm:pt>
    <dgm:pt modelId="{4F086D82-FFE9-4900-A0CD-4E72907F8836}">
      <dgm:prSet/>
      <dgm:spPr/>
      <dgm:t>
        <a:bodyPr/>
        <a:lstStyle/>
        <a:p>
          <a:pPr rtl="0"/>
          <a:r>
            <a:rPr lang="ru-RU" b="1" dirty="0" smtClean="0"/>
            <a:t>Надежда на Бога </a:t>
          </a:r>
          <a:endParaRPr lang="ru-RU" b="1" dirty="0"/>
        </a:p>
      </dgm:t>
    </dgm:pt>
    <dgm:pt modelId="{854F57DB-B1A0-4844-A247-F58908FD9F2F}" type="parTrans" cxnId="{8A39E126-8D36-476F-9138-BB0C9C198C21}">
      <dgm:prSet/>
      <dgm:spPr/>
      <dgm:t>
        <a:bodyPr/>
        <a:lstStyle/>
        <a:p>
          <a:endParaRPr lang="ru-RU" b="1"/>
        </a:p>
      </dgm:t>
    </dgm:pt>
    <dgm:pt modelId="{0CEFD5A6-EE90-4ECF-98CF-09DFB8722F2F}" type="sibTrans" cxnId="{8A39E126-8D36-476F-9138-BB0C9C198C21}">
      <dgm:prSet/>
      <dgm:spPr/>
      <dgm:t>
        <a:bodyPr/>
        <a:lstStyle/>
        <a:p>
          <a:endParaRPr lang="ru-RU" b="1"/>
        </a:p>
      </dgm:t>
    </dgm:pt>
    <dgm:pt modelId="{B4D62E09-A325-4C44-ADA3-D59DE70CAF6C}">
      <dgm:prSet/>
      <dgm:spPr/>
      <dgm:t>
        <a:bodyPr/>
        <a:lstStyle/>
        <a:p>
          <a:pPr rtl="0"/>
          <a:r>
            <a:rPr lang="ru-RU" b="1" dirty="0" smtClean="0"/>
            <a:t>Любовь к Богу</a:t>
          </a:r>
          <a:endParaRPr lang="ru-RU" b="1" dirty="0"/>
        </a:p>
      </dgm:t>
    </dgm:pt>
    <dgm:pt modelId="{2F14A094-30FE-4FEB-8C8B-A3A5C3073BD9}" type="parTrans" cxnId="{6099E8E5-6208-46DF-BC6C-7DDDF2302796}">
      <dgm:prSet/>
      <dgm:spPr/>
      <dgm:t>
        <a:bodyPr/>
        <a:lstStyle/>
        <a:p>
          <a:endParaRPr lang="ru-RU" b="1"/>
        </a:p>
      </dgm:t>
    </dgm:pt>
    <dgm:pt modelId="{08809C2F-0DBC-4DDE-BF29-460F133A5CCD}" type="sibTrans" cxnId="{6099E8E5-6208-46DF-BC6C-7DDDF2302796}">
      <dgm:prSet/>
      <dgm:spPr/>
      <dgm:t>
        <a:bodyPr/>
        <a:lstStyle/>
        <a:p>
          <a:endParaRPr lang="ru-RU" b="1"/>
        </a:p>
      </dgm:t>
    </dgm:pt>
    <dgm:pt modelId="{4EAFD0A7-5176-4BF1-9168-1F852CA617D0}" type="pres">
      <dgm:prSet presAssocID="{CD3FD024-4C09-4A01-B59F-9C31A0181E7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265E2C-95F3-4052-ACE7-20872C42F271}" type="pres">
      <dgm:prSet presAssocID="{570D6E49-23D3-47D6-93EE-4AB11BC3576D}" presName="circ1" presStyleLbl="vennNode1" presStyleIdx="0" presStyleCnt="4"/>
      <dgm:spPr/>
      <dgm:t>
        <a:bodyPr/>
        <a:lstStyle/>
        <a:p>
          <a:endParaRPr lang="ru-RU"/>
        </a:p>
      </dgm:t>
    </dgm:pt>
    <dgm:pt modelId="{81185348-5F0C-4FC3-8FFF-A975A1AB1556}" type="pres">
      <dgm:prSet presAssocID="{570D6E49-23D3-47D6-93EE-4AB11BC3576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B73C5-1E3E-488F-9EB5-387242BE133A}" type="pres">
      <dgm:prSet presAssocID="{FBCFE260-3AED-4AB1-963F-0D1211E5251F}" presName="circ2" presStyleLbl="vennNode1" presStyleIdx="1" presStyleCnt="4"/>
      <dgm:spPr/>
      <dgm:t>
        <a:bodyPr/>
        <a:lstStyle/>
        <a:p>
          <a:endParaRPr lang="ru-RU"/>
        </a:p>
      </dgm:t>
    </dgm:pt>
    <dgm:pt modelId="{3DFF564E-0164-4556-A090-7FF13DE9745D}" type="pres">
      <dgm:prSet presAssocID="{FBCFE260-3AED-4AB1-963F-0D1211E5251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C921C-C134-41E5-94C2-3097823EB02C}" type="pres">
      <dgm:prSet presAssocID="{4F086D82-FFE9-4900-A0CD-4E72907F8836}" presName="circ3" presStyleLbl="vennNode1" presStyleIdx="2" presStyleCnt="4"/>
      <dgm:spPr/>
      <dgm:t>
        <a:bodyPr/>
        <a:lstStyle/>
        <a:p>
          <a:endParaRPr lang="ru-RU"/>
        </a:p>
      </dgm:t>
    </dgm:pt>
    <dgm:pt modelId="{3EE508A0-D4F8-4900-B8FE-825073398CB4}" type="pres">
      <dgm:prSet presAssocID="{4F086D82-FFE9-4900-A0CD-4E72907F883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B4A04-B4AA-4163-A5CE-AA582179E710}" type="pres">
      <dgm:prSet presAssocID="{B4D62E09-A325-4C44-ADA3-D59DE70CAF6C}" presName="circ4" presStyleLbl="vennNode1" presStyleIdx="3" presStyleCnt="4"/>
      <dgm:spPr/>
      <dgm:t>
        <a:bodyPr/>
        <a:lstStyle/>
        <a:p>
          <a:endParaRPr lang="ru-RU"/>
        </a:p>
      </dgm:t>
    </dgm:pt>
    <dgm:pt modelId="{543787AF-F3C3-4247-B86B-9C4B9663F316}" type="pres">
      <dgm:prSet presAssocID="{B4D62E09-A325-4C44-ADA3-D59DE70CAF6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71A6E9-4EF6-4AE5-A3DD-CBA600C48592}" type="presOf" srcId="{4F086D82-FFE9-4900-A0CD-4E72907F8836}" destId="{30FC921C-C134-41E5-94C2-3097823EB02C}" srcOrd="1" destOrd="0" presId="urn:microsoft.com/office/officeart/2005/8/layout/venn1"/>
    <dgm:cxn modelId="{15104C91-66E3-43BC-95DF-BFC67AA3959D}" type="presOf" srcId="{570D6E49-23D3-47D6-93EE-4AB11BC3576D}" destId="{81265E2C-95F3-4052-ACE7-20872C42F271}" srcOrd="1" destOrd="0" presId="urn:microsoft.com/office/officeart/2005/8/layout/venn1"/>
    <dgm:cxn modelId="{8A39E126-8D36-476F-9138-BB0C9C198C21}" srcId="{CD3FD024-4C09-4A01-B59F-9C31A0181E7A}" destId="{4F086D82-FFE9-4900-A0CD-4E72907F8836}" srcOrd="2" destOrd="0" parTransId="{854F57DB-B1A0-4844-A247-F58908FD9F2F}" sibTransId="{0CEFD5A6-EE90-4ECF-98CF-09DFB8722F2F}"/>
    <dgm:cxn modelId="{8E6A1CAC-579D-44A9-86C8-2C306CFF9E0C}" type="presOf" srcId="{FBCFE260-3AED-4AB1-963F-0D1211E5251F}" destId="{3DFF564E-0164-4556-A090-7FF13DE9745D}" srcOrd="0" destOrd="0" presId="urn:microsoft.com/office/officeart/2005/8/layout/venn1"/>
    <dgm:cxn modelId="{83DE2B02-D6EE-4902-9915-690AB1199AC0}" srcId="{CD3FD024-4C09-4A01-B59F-9C31A0181E7A}" destId="{FBCFE260-3AED-4AB1-963F-0D1211E5251F}" srcOrd="1" destOrd="0" parTransId="{512C613C-C698-4341-BFB7-D36701C61A2C}" sibTransId="{D551FDBB-DB60-459B-8204-AAA481DDDEBF}"/>
    <dgm:cxn modelId="{A97DE1B1-0157-4D64-A3A1-B458FE3454E6}" type="presOf" srcId="{FBCFE260-3AED-4AB1-963F-0D1211E5251F}" destId="{F50B73C5-1E3E-488F-9EB5-387242BE133A}" srcOrd="1" destOrd="0" presId="urn:microsoft.com/office/officeart/2005/8/layout/venn1"/>
    <dgm:cxn modelId="{80528037-389F-46C5-AF42-9CE0D723DB92}" type="presOf" srcId="{4F086D82-FFE9-4900-A0CD-4E72907F8836}" destId="{3EE508A0-D4F8-4900-B8FE-825073398CB4}" srcOrd="0" destOrd="0" presId="urn:microsoft.com/office/officeart/2005/8/layout/venn1"/>
    <dgm:cxn modelId="{E9FFFFFC-F85B-42A7-B650-2DBB3F029A6B}" srcId="{CD3FD024-4C09-4A01-B59F-9C31A0181E7A}" destId="{570D6E49-23D3-47D6-93EE-4AB11BC3576D}" srcOrd="0" destOrd="0" parTransId="{ED27D20A-7C40-4329-8E10-B7FE1591D993}" sibTransId="{6233FF49-3F24-4C82-9490-2A125BE8DA34}"/>
    <dgm:cxn modelId="{B90901F7-9DE0-4D2A-9511-DE1370C9D986}" type="presOf" srcId="{CD3FD024-4C09-4A01-B59F-9C31A0181E7A}" destId="{4EAFD0A7-5176-4BF1-9168-1F852CA617D0}" srcOrd="0" destOrd="0" presId="urn:microsoft.com/office/officeart/2005/8/layout/venn1"/>
    <dgm:cxn modelId="{E9AF170E-F237-4AE0-A15B-EB5C6210535F}" type="presOf" srcId="{B4D62E09-A325-4C44-ADA3-D59DE70CAF6C}" destId="{F13B4A04-B4AA-4163-A5CE-AA582179E710}" srcOrd="1" destOrd="0" presId="urn:microsoft.com/office/officeart/2005/8/layout/venn1"/>
    <dgm:cxn modelId="{6099E8E5-6208-46DF-BC6C-7DDDF2302796}" srcId="{CD3FD024-4C09-4A01-B59F-9C31A0181E7A}" destId="{B4D62E09-A325-4C44-ADA3-D59DE70CAF6C}" srcOrd="3" destOrd="0" parTransId="{2F14A094-30FE-4FEB-8C8B-A3A5C3073BD9}" sibTransId="{08809C2F-0DBC-4DDE-BF29-460F133A5CCD}"/>
    <dgm:cxn modelId="{EE839B47-9CB9-4912-A67E-658D709B78EC}" type="presOf" srcId="{570D6E49-23D3-47D6-93EE-4AB11BC3576D}" destId="{81185348-5F0C-4FC3-8FFF-A975A1AB1556}" srcOrd="0" destOrd="0" presId="urn:microsoft.com/office/officeart/2005/8/layout/venn1"/>
    <dgm:cxn modelId="{4D8A9FF9-C7E5-4032-8A45-0C03ABCAB8E5}" type="presOf" srcId="{B4D62E09-A325-4C44-ADA3-D59DE70CAF6C}" destId="{543787AF-F3C3-4247-B86B-9C4B9663F316}" srcOrd="0" destOrd="0" presId="urn:microsoft.com/office/officeart/2005/8/layout/venn1"/>
    <dgm:cxn modelId="{7DB40E55-72FC-4058-B5A1-5BD719C89BDB}" type="presParOf" srcId="{4EAFD0A7-5176-4BF1-9168-1F852CA617D0}" destId="{81265E2C-95F3-4052-ACE7-20872C42F271}" srcOrd="0" destOrd="0" presId="urn:microsoft.com/office/officeart/2005/8/layout/venn1"/>
    <dgm:cxn modelId="{1C6D0FB4-572E-424F-B7E4-65C6FAAAFB41}" type="presParOf" srcId="{4EAFD0A7-5176-4BF1-9168-1F852CA617D0}" destId="{81185348-5F0C-4FC3-8FFF-A975A1AB1556}" srcOrd="1" destOrd="0" presId="urn:microsoft.com/office/officeart/2005/8/layout/venn1"/>
    <dgm:cxn modelId="{67BC0763-9C50-4261-92D9-377968D7B3FB}" type="presParOf" srcId="{4EAFD0A7-5176-4BF1-9168-1F852CA617D0}" destId="{F50B73C5-1E3E-488F-9EB5-387242BE133A}" srcOrd="2" destOrd="0" presId="urn:microsoft.com/office/officeart/2005/8/layout/venn1"/>
    <dgm:cxn modelId="{93A61C85-4CD6-4DA7-951C-C8E6789D643A}" type="presParOf" srcId="{4EAFD0A7-5176-4BF1-9168-1F852CA617D0}" destId="{3DFF564E-0164-4556-A090-7FF13DE9745D}" srcOrd="3" destOrd="0" presId="urn:microsoft.com/office/officeart/2005/8/layout/venn1"/>
    <dgm:cxn modelId="{F0C1A071-3442-4235-B2B1-0D5F891C7467}" type="presParOf" srcId="{4EAFD0A7-5176-4BF1-9168-1F852CA617D0}" destId="{30FC921C-C134-41E5-94C2-3097823EB02C}" srcOrd="4" destOrd="0" presId="urn:microsoft.com/office/officeart/2005/8/layout/venn1"/>
    <dgm:cxn modelId="{38A3AA71-0477-494C-9C6A-09C1094FF49E}" type="presParOf" srcId="{4EAFD0A7-5176-4BF1-9168-1F852CA617D0}" destId="{3EE508A0-D4F8-4900-B8FE-825073398CB4}" srcOrd="5" destOrd="0" presId="urn:microsoft.com/office/officeart/2005/8/layout/venn1"/>
    <dgm:cxn modelId="{55B72113-6971-4E43-B499-FAA3E2E71BA9}" type="presParOf" srcId="{4EAFD0A7-5176-4BF1-9168-1F852CA617D0}" destId="{F13B4A04-B4AA-4163-A5CE-AA582179E710}" srcOrd="6" destOrd="0" presId="urn:microsoft.com/office/officeart/2005/8/layout/venn1"/>
    <dgm:cxn modelId="{6ABCC394-20E5-430B-B345-C54869B966C6}" type="presParOf" srcId="{4EAFD0A7-5176-4BF1-9168-1F852CA617D0}" destId="{543787AF-F3C3-4247-B86B-9C4B9663F316}" srcOrd="7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035E57-E71E-436D-ACB8-D3112C62FFE4}" type="doc">
      <dgm:prSet loTypeId="urn:microsoft.com/office/officeart/2005/8/layout/hierarchy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3CAB89B-3563-471A-BAC1-45449F7276C1}">
      <dgm:prSet custT="1"/>
      <dgm:spPr/>
      <dgm:t>
        <a:bodyPr/>
        <a:lstStyle/>
        <a:p>
          <a:pPr rtl="0"/>
          <a:r>
            <a:rPr lang="ru-RU" sz="3600" dirty="0" smtClean="0"/>
            <a:t>Да </a:t>
          </a:r>
          <a:endParaRPr lang="ru-RU" sz="3600" dirty="0"/>
        </a:p>
      </dgm:t>
    </dgm:pt>
    <dgm:pt modelId="{394BAA62-9494-4225-80C3-5F4292B47718}" type="parTrans" cxnId="{38D8862A-3B40-42CA-B72C-8D8EC1CEFFC0}">
      <dgm:prSet/>
      <dgm:spPr/>
      <dgm:t>
        <a:bodyPr/>
        <a:lstStyle/>
        <a:p>
          <a:endParaRPr lang="ru-RU" sz="2400"/>
        </a:p>
      </dgm:t>
    </dgm:pt>
    <dgm:pt modelId="{C4491B40-2A28-474A-96A7-89775008C03A}" type="sibTrans" cxnId="{38D8862A-3B40-42CA-B72C-8D8EC1CEFFC0}">
      <dgm:prSet/>
      <dgm:spPr/>
      <dgm:t>
        <a:bodyPr/>
        <a:lstStyle/>
        <a:p>
          <a:endParaRPr lang="ru-RU" sz="2400"/>
        </a:p>
      </dgm:t>
    </dgm:pt>
    <dgm:pt modelId="{47B8C93B-5A5E-48C0-9215-F8D88285CE91}">
      <dgm:prSet custT="1"/>
      <dgm:spPr/>
      <dgm:t>
        <a:bodyPr/>
        <a:lstStyle/>
        <a:p>
          <a:pPr rtl="0"/>
          <a:r>
            <a:rPr lang="ru-RU" sz="2400" dirty="0" smtClean="0"/>
            <a:t>Делай то,                что повелевает Бог</a:t>
          </a:r>
          <a:endParaRPr lang="ru-RU" sz="2400" dirty="0"/>
        </a:p>
      </dgm:t>
    </dgm:pt>
    <dgm:pt modelId="{8BD7D6E0-D51C-4D2E-9FFA-0319B564E60A}" type="parTrans" cxnId="{0FEF3603-9D88-4703-9056-584D3EA00037}">
      <dgm:prSet/>
      <dgm:spPr/>
      <dgm:t>
        <a:bodyPr/>
        <a:lstStyle/>
        <a:p>
          <a:endParaRPr lang="ru-RU" sz="2400"/>
        </a:p>
      </dgm:t>
    </dgm:pt>
    <dgm:pt modelId="{590AA6B2-B627-47BE-A684-59AFA01A70C7}" type="sibTrans" cxnId="{0FEF3603-9D88-4703-9056-584D3EA00037}">
      <dgm:prSet/>
      <dgm:spPr/>
      <dgm:t>
        <a:bodyPr/>
        <a:lstStyle/>
        <a:p>
          <a:endParaRPr lang="ru-RU" sz="2400"/>
        </a:p>
      </dgm:t>
    </dgm:pt>
    <dgm:pt modelId="{242F38E1-8A63-4038-B479-A9A0CD42D899}">
      <dgm:prSet custT="1"/>
      <dgm:spPr/>
      <dgm:t>
        <a:bodyPr/>
        <a:lstStyle/>
        <a:p>
          <a:pPr rtl="0"/>
          <a:r>
            <a:rPr lang="ru-RU" sz="2400" dirty="0" smtClean="0"/>
            <a:t>Помогай</a:t>
          </a:r>
          <a:endParaRPr lang="ru-RU" sz="2400" dirty="0"/>
        </a:p>
      </dgm:t>
    </dgm:pt>
    <dgm:pt modelId="{8279C3C1-3BDA-46E4-9D2C-351395906370}" type="parTrans" cxnId="{08C5AD38-D81B-4F46-9005-7679FC788FDA}">
      <dgm:prSet/>
      <dgm:spPr/>
      <dgm:t>
        <a:bodyPr/>
        <a:lstStyle/>
        <a:p>
          <a:endParaRPr lang="ru-RU" sz="2400"/>
        </a:p>
      </dgm:t>
    </dgm:pt>
    <dgm:pt modelId="{F31E1310-D64A-47AD-A2F0-7A43F7517D13}" type="sibTrans" cxnId="{08C5AD38-D81B-4F46-9005-7679FC788FDA}">
      <dgm:prSet/>
      <dgm:spPr/>
      <dgm:t>
        <a:bodyPr/>
        <a:lstStyle/>
        <a:p>
          <a:endParaRPr lang="ru-RU" sz="2400"/>
        </a:p>
      </dgm:t>
    </dgm:pt>
    <dgm:pt modelId="{CF3890D5-F969-47C7-A96E-59929ECFB84A}">
      <dgm:prSet custT="1"/>
      <dgm:spPr/>
      <dgm:t>
        <a:bodyPr/>
        <a:lstStyle/>
        <a:p>
          <a:pPr rtl="0"/>
          <a:r>
            <a:rPr lang="ru-RU" sz="2400" dirty="0" smtClean="0"/>
            <a:t>Защищай</a:t>
          </a:r>
          <a:endParaRPr lang="ru-RU" sz="2400" dirty="0"/>
        </a:p>
      </dgm:t>
    </dgm:pt>
    <dgm:pt modelId="{2C3B7DCF-FA74-4F83-A013-EACFC062A604}" type="parTrans" cxnId="{81812CDC-1F14-45F9-AE6B-77F38A8D0806}">
      <dgm:prSet/>
      <dgm:spPr/>
      <dgm:t>
        <a:bodyPr/>
        <a:lstStyle/>
        <a:p>
          <a:endParaRPr lang="ru-RU" sz="2400"/>
        </a:p>
      </dgm:t>
    </dgm:pt>
    <dgm:pt modelId="{1E4BBAD7-738F-43AA-ADDE-97ACD0BF1133}" type="sibTrans" cxnId="{81812CDC-1F14-45F9-AE6B-77F38A8D0806}">
      <dgm:prSet/>
      <dgm:spPr/>
      <dgm:t>
        <a:bodyPr/>
        <a:lstStyle/>
        <a:p>
          <a:endParaRPr lang="ru-RU" sz="2400"/>
        </a:p>
      </dgm:t>
    </dgm:pt>
    <dgm:pt modelId="{70E8E0D9-B034-4AC5-96B7-526DFB3AE5F1}">
      <dgm:prSet custT="1"/>
      <dgm:spPr/>
      <dgm:t>
        <a:bodyPr/>
        <a:lstStyle/>
        <a:p>
          <a:pPr rtl="0"/>
          <a:r>
            <a:rPr lang="ru-RU" sz="2400" dirty="0" smtClean="0"/>
            <a:t>Исправляй себя</a:t>
          </a:r>
          <a:endParaRPr lang="ru-RU" sz="2400" dirty="0"/>
        </a:p>
      </dgm:t>
    </dgm:pt>
    <dgm:pt modelId="{76531B9A-A550-43E1-B5B4-D64A8E733D00}" type="parTrans" cxnId="{8CF907F7-665D-4B35-B07A-FDC805DCA911}">
      <dgm:prSet/>
      <dgm:spPr/>
      <dgm:t>
        <a:bodyPr/>
        <a:lstStyle/>
        <a:p>
          <a:endParaRPr lang="ru-RU" sz="2400"/>
        </a:p>
      </dgm:t>
    </dgm:pt>
    <dgm:pt modelId="{55C9202F-DF65-4B79-92AD-A2FC3D25D02E}" type="sibTrans" cxnId="{8CF907F7-665D-4B35-B07A-FDC805DCA911}">
      <dgm:prSet/>
      <dgm:spPr/>
      <dgm:t>
        <a:bodyPr/>
        <a:lstStyle/>
        <a:p>
          <a:endParaRPr lang="ru-RU" sz="2400"/>
        </a:p>
      </dgm:t>
    </dgm:pt>
    <dgm:pt modelId="{F56E3415-722A-401C-B798-71692DF83CB2}">
      <dgm:prSet custT="1"/>
      <dgm:spPr/>
      <dgm:t>
        <a:bodyPr/>
        <a:lstStyle/>
        <a:p>
          <a:pPr rtl="0"/>
          <a:r>
            <a:rPr lang="ru-RU" sz="2800" dirty="0" smtClean="0"/>
            <a:t>И ты увидишь удивление в глазах людей</a:t>
          </a:r>
          <a:endParaRPr lang="ru-RU" sz="2800" dirty="0"/>
        </a:p>
      </dgm:t>
    </dgm:pt>
    <dgm:pt modelId="{03B517D2-93B6-4EE5-A403-F446F771C05C}" type="parTrans" cxnId="{973CD1D9-1F82-40A3-A0F9-B7CEFAD0F604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ru-RU" sz="2400"/>
        </a:p>
      </dgm:t>
    </dgm:pt>
    <dgm:pt modelId="{BCA42F20-B2EB-4C1B-970C-748EB5F103A0}" type="sibTrans" cxnId="{973CD1D9-1F82-40A3-A0F9-B7CEFAD0F604}">
      <dgm:prSet/>
      <dgm:spPr/>
      <dgm:t>
        <a:bodyPr/>
        <a:lstStyle/>
        <a:p>
          <a:endParaRPr lang="ru-RU" sz="2400"/>
        </a:p>
      </dgm:t>
    </dgm:pt>
    <dgm:pt modelId="{42B68250-284D-4A9B-BE04-3F9CAC6FABA8}" type="pres">
      <dgm:prSet presAssocID="{6D035E57-E71E-436D-ACB8-D3112C62FFE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1FFE97-5359-43D1-80AB-364421F34883}" type="pres">
      <dgm:prSet presAssocID="{23CAB89B-3563-471A-BAC1-45449F7276C1}" presName="hierRoot1" presStyleCnt="0"/>
      <dgm:spPr/>
    </dgm:pt>
    <dgm:pt modelId="{D04E5171-E763-46F0-8D28-427C3CB66DC8}" type="pres">
      <dgm:prSet presAssocID="{23CAB89B-3563-471A-BAC1-45449F7276C1}" presName="composite" presStyleCnt="0"/>
      <dgm:spPr/>
    </dgm:pt>
    <dgm:pt modelId="{16576F75-17C3-4608-A822-C52FE0503F93}" type="pres">
      <dgm:prSet presAssocID="{23CAB89B-3563-471A-BAC1-45449F7276C1}" presName="background" presStyleLbl="node0" presStyleIdx="0" presStyleCnt="1"/>
      <dgm:spPr/>
    </dgm:pt>
    <dgm:pt modelId="{085ED1FE-8DB4-4B36-84A7-26D7A8BC70F4}" type="pres">
      <dgm:prSet presAssocID="{23CAB89B-3563-471A-BAC1-45449F7276C1}" presName="text" presStyleLbl="fgAcc0" presStyleIdx="0" presStyleCnt="1" custScaleY="67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F064D-4C34-47E6-B8BC-2691EE7D550E}" type="pres">
      <dgm:prSet presAssocID="{23CAB89B-3563-471A-BAC1-45449F7276C1}" presName="hierChild2" presStyleCnt="0"/>
      <dgm:spPr/>
    </dgm:pt>
    <dgm:pt modelId="{6593AC26-69E7-47A2-AE42-5128C45E6631}" type="pres">
      <dgm:prSet presAssocID="{8BD7D6E0-D51C-4D2E-9FFA-0319B564E60A}" presName="Name10" presStyleLbl="parChTrans1D2" presStyleIdx="0" presStyleCnt="1"/>
      <dgm:spPr/>
      <dgm:t>
        <a:bodyPr/>
        <a:lstStyle/>
        <a:p>
          <a:endParaRPr lang="ru-RU"/>
        </a:p>
      </dgm:t>
    </dgm:pt>
    <dgm:pt modelId="{E4A4DD07-0C25-438D-8C1F-861649E37222}" type="pres">
      <dgm:prSet presAssocID="{47B8C93B-5A5E-48C0-9215-F8D88285CE91}" presName="hierRoot2" presStyleCnt="0"/>
      <dgm:spPr/>
    </dgm:pt>
    <dgm:pt modelId="{DED1AA85-0863-4094-A6D5-5482A1C684F2}" type="pres">
      <dgm:prSet presAssocID="{47B8C93B-5A5E-48C0-9215-F8D88285CE91}" presName="composite2" presStyleCnt="0"/>
      <dgm:spPr/>
    </dgm:pt>
    <dgm:pt modelId="{DA12ED4C-6A59-4CDD-AD0F-80FA703219F8}" type="pres">
      <dgm:prSet presAssocID="{47B8C93B-5A5E-48C0-9215-F8D88285CE91}" presName="background2" presStyleLbl="node2" presStyleIdx="0" presStyleCnt="1"/>
      <dgm:spPr/>
    </dgm:pt>
    <dgm:pt modelId="{C7028DAB-A41A-48C0-AE30-93FB3945F506}" type="pres">
      <dgm:prSet presAssocID="{47B8C93B-5A5E-48C0-9215-F8D88285CE91}" presName="text2" presStyleLbl="fgAcc2" presStyleIdx="0" presStyleCnt="1" custScaleX="215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E9266A-6D3D-4900-8FDB-1C82568DC076}" type="pres">
      <dgm:prSet presAssocID="{47B8C93B-5A5E-48C0-9215-F8D88285CE91}" presName="hierChild3" presStyleCnt="0"/>
      <dgm:spPr/>
    </dgm:pt>
    <dgm:pt modelId="{0BEC7D75-5504-4110-B279-0A12BC939626}" type="pres">
      <dgm:prSet presAssocID="{8279C3C1-3BDA-46E4-9D2C-351395906370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8284667-5106-49D6-A7B4-A71C7D523F7A}" type="pres">
      <dgm:prSet presAssocID="{242F38E1-8A63-4038-B479-A9A0CD42D899}" presName="hierRoot3" presStyleCnt="0"/>
      <dgm:spPr/>
    </dgm:pt>
    <dgm:pt modelId="{CD94F3A2-C7D8-45E8-B595-1A084A604EF3}" type="pres">
      <dgm:prSet presAssocID="{242F38E1-8A63-4038-B479-A9A0CD42D899}" presName="composite3" presStyleCnt="0"/>
      <dgm:spPr/>
    </dgm:pt>
    <dgm:pt modelId="{AFE57E91-863B-4F7B-89A2-CCF8347F77B5}" type="pres">
      <dgm:prSet presAssocID="{242F38E1-8A63-4038-B479-A9A0CD42D899}" presName="background3" presStyleLbl="node3" presStyleIdx="0" presStyleCnt="3"/>
      <dgm:spPr/>
    </dgm:pt>
    <dgm:pt modelId="{8411F2B1-780A-45B5-8FBA-7863D5F81B4F}" type="pres">
      <dgm:prSet presAssocID="{242F38E1-8A63-4038-B479-A9A0CD42D899}" presName="text3" presStyleLbl="fgAcc3" presStyleIdx="0" presStyleCnt="3" custScaleX="163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FDD57C-05BE-43F5-8337-165731CD3CE4}" type="pres">
      <dgm:prSet presAssocID="{242F38E1-8A63-4038-B479-A9A0CD42D899}" presName="hierChild4" presStyleCnt="0"/>
      <dgm:spPr/>
    </dgm:pt>
    <dgm:pt modelId="{9E3951E5-EC3F-4E2B-90EB-DDD870887B25}" type="pres">
      <dgm:prSet presAssocID="{2C3B7DCF-FA74-4F83-A013-EACFC062A604}" presName="Name17" presStyleLbl="parChTrans1D3" presStyleIdx="1" presStyleCnt="3"/>
      <dgm:spPr/>
      <dgm:t>
        <a:bodyPr/>
        <a:lstStyle/>
        <a:p>
          <a:endParaRPr lang="ru-RU"/>
        </a:p>
      </dgm:t>
    </dgm:pt>
    <dgm:pt modelId="{86DB20EA-86B8-413E-AE87-C86B6631A384}" type="pres">
      <dgm:prSet presAssocID="{CF3890D5-F969-47C7-A96E-59929ECFB84A}" presName="hierRoot3" presStyleCnt="0"/>
      <dgm:spPr/>
    </dgm:pt>
    <dgm:pt modelId="{F13AC630-80AA-4B17-8179-FF64FCDE8FAD}" type="pres">
      <dgm:prSet presAssocID="{CF3890D5-F969-47C7-A96E-59929ECFB84A}" presName="composite3" presStyleCnt="0"/>
      <dgm:spPr/>
    </dgm:pt>
    <dgm:pt modelId="{FA82E5E8-F981-4D7C-93E9-44FC7B292D1F}" type="pres">
      <dgm:prSet presAssocID="{CF3890D5-F969-47C7-A96E-59929ECFB84A}" presName="background3" presStyleLbl="node3" presStyleIdx="1" presStyleCnt="3"/>
      <dgm:spPr/>
    </dgm:pt>
    <dgm:pt modelId="{B80DB872-AE21-4D46-8C5C-CA89C3AB1DA4}" type="pres">
      <dgm:prSet presAssocID="{CF3890D5-F969-47C7-A96E-59929ECFB84A}" presName="text3" presStyleLbl="fgAcc3" presStyleIdx="1" presStyleCnt="3" custScaleX="163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72C5BE-494B-439C-A343-905D5948143E}" type="pres">
      <dgm:prSet presAssocID="{CF3890D5-F969-47C7-A96E-59929ECFB84A}" presName="hierChild4" presStyleCnt="0"/>
      <dgm:spPr/>
    </dgm:pt>
    <dgm:pt modelId="{B0B7BE0F-AF64-4130-8956-A9F97DD0B6C2}" type="pres">
      <dgm:prSet presAssocID="{76531B9A-A550-43E1-B5B4-D64A8E733D00}" presName="Name17" presStyleLbl="parChTrans1D3" presStyleIdx="2" presStyleCnt="3"/>
      <dgm:spPr/>
      <dgm:t>
        <a:bodyPr/>
        <a:lstStyle/>
        <a:p>
          <a:endParaRPr lang="ru-RU"/>
        </a:p>
      </dgm:t>
    </dgm:pt>
    <dgm:pt modelId="{B48166E8-3272-439E-BD07-9D540C866FE7}" type="pres">
      <dgm:prSet presAssocID="{70E8E0D9-B034-4AC5-96B7-526DFB3AE5F1}" presName="hierRoot3" presStyleCnt="0"/>
      <dgm:spPr/>
    </dgm:pt>
    <dgm:pt modelId="{DC35C69B-EFC8-444D-90AA-1025CA8276E3}" type="pres">
      <dgm:prSet presAssocID="{70E8E0D9-B034-4AC5-96B7-526DFB3AE5F1}" presName="composite3" presStyleCnt="0"/>
      <dgm:spPr/>
    </dgm:pt>
    <dgm:pt modelId="{9BC6373C-4B08-407D-925E-E2A87E10173D}" type="pres">
      <dgm:prSet presAssocID="{70E8E0D9-B034-4AC5-96B7-526DFB3AE5F1}" presName="background3" presStyleLbl="node3" presStyleIdx="2" presStyleCnt="3"/>
      <dgm:spPr/>
    </dgm:pt>
    <dgm:pt modelId="{8767639E-727C-4E60-A1D1-B9118B9FD71A}" type="pres">
      <dgm:prSet presAssocID="{70E8E0D9-B034-4AC5-96B7-526DFB3AE5F1}" presName="text3" presStyleLbl="fgAcc3" presStyleIdx="2" presStyleCnt="3" custScaleX="163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CC3B1F-B281-4864-8AF3-4105762437C2}" type="pres">
      <dgm:prSet presAssocID="{70E8E0D9-B034-4AC5-96B7-526DFB3AE5F1}" presName="hierChild4" presStyleCnt="0"/>
      <dgm:spPr/>
    </dgm:pt>
    <dgm:pt modelId="{D9FA9608-BC51-4D4E-9715-C87408A45454}" type="pres">
      <dgm:prSet presAssocID="{03B517D2-93B6-4EE5-A403-F446F771C05C}" presName="Name23" presStyleLbl="parChTrans1D4" presStyleIdx="0" presStyleCnt="1"/>
      <dgm:spPr/>
      <dgm:t>
        <a:bodyPr/>
        <a:lstStyle/>
        <a:p>
          <a:endParaRPr lang="ru-RU"/>
        </a:p>
      </dgm:t>
    </dgm:pt>
    <dgm:pt modelId="{CBA08DCD-6234-4AED-AB26-33D04F211C10}" type="pres">
      <dgm:prSet presAssocID="{F56E3415-722A-401C-B798-71692DF83CB2}" presName="hierRoot4" presStyleCnt="0"/>
      <dgm:spPr/>
    </dgm:pt>
    <dgm:pt modelId="{B631A13D-48DC-4AB0-8263-D00B00FD46D0}" type="pres">
      <dgm:prSet presAssocID="{F56E3415-722A-401C-B798-71692DF83CB2}" presName="composite4" presStyleCnt="0"/>
      <dgm:spPr/>
    </dgm:pt>
    <dgm:pt modelId="{C734468B-E65E-48DF-8735-AB8F5D1893D9}" type="pres">
      <dgm:prSet presAssocID="{F56E3415-722A-401C-B798-71692DF83CB2}" presName="background4" presStyleLbl="node4" presStyleIdx="0" presStyleCnt="1"/>
      <dgm:spPr/>
    </dgm:pt>
    <dgm:pt modelId="{75FF80A5-C348-4405-B44F-ED93E76588DD}" type="pres">
      <dgm:prSet presAssocID="{F56E3415-722A-401C-B798-71692DF83CB2}" presName="text4" presStyleLbl="fgAcc4" presStyleIdx="0" presStyleCnt="1" custScaleX="394809" custScaleY="110000" custLinFactX="-59507" custLinFactNeighborX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B740F0-1740-4281-BFEB-C181B84C5685}" type="pres">
      <dgm:prSet presAssocID="{F56E3415-722A-401C-B798-71692DF83CB2}" presName="hierChild5" presStyleCnt="0"/>
      <dgm:spPr/>
    </dgm:pt>
  </dgm:ptLst>
  <dgm:cxnLst>
    <dgm:cxn modelId="{BA98072E-10EC-40CE-BEC4-2B33A81B6244}" type="presOf" srcId="{8BD7D6E0-D51C-4D2E-9FFA-0319B564E60A}" destId="{6593AC26-69E7-47A2-AE42-5128C45E6631}" srcOrd="0" destOrd="0" presId="urn:microsoft.com/office/officeart/2005/8/layout/hierarchy1"/>
    <dgm:cxn modelId="{C1429596-C4CA-4751-93FE-16B9D96021A8}" type="presOf" srcId="{CF3890D5-F969-47C7-A96E-59929ECFB84A}" destId="{B80DB872-AE21-4D46-8C5C-CA89C3AB1DA4}" srcOrd="0" destOrd="0" presId="urn:microsoft.com/office/officeart/2005/8/layout/hierarchy1"/>
    <dgm:cxn modelId="{54B75617-D3DA-4AEE-B4A4-A3E58C0EC77C}" type="presOf" srcId="{23CAB89B-3563-471A-BAC1-45449F7276C1}" destId="{085ED1FE-8DB4-4B36-84A7-26D7A8BC70F4}" srcOrd="0" destOrd="0" presId="urn:microsoft.com/office/officeart/2005/8/layout/hierarchy1"/>
    <dgm:cxn modelId="{18AF7C8A-8AF4-4082-8137-47AFF0761399}" type="presOf" srcId="{47B8C93B-5A5E-48C0-9215-F8D88285CE91}" destId="{C7028DAB-A41A-48C0-AE30-93FB3945F506}" srcOrd="0" destOrd="0" presId="urn:microsoft.com/office/officeart/2005/8/layout/hierarchy1"/>
    <dgm:cxn modelId="{3387D16D-987C-4456-BBA4-751D8D452F59}" type="presOf" srcId="{03B517D2-93B6-4EE5-A403-F446F771C05C}" destId="{D9FA9608-BC51-4D4E-9715-C87408A45454}" srcOrd="0" destOrd="0" presId="urn:microsoft.com/office/officeart/2005/8/layout/hierarchy1"/>
    <dgm:cxn modelId="{70508E4B-5DB3-4D11-B6A7-047E612848E6}" type="presOf" srcId="{76531B9A-A550-43E1-B5B4-D64A8E733D00}" destId="{B0B7BE0F-AF64-4130-8956-A9F97DD0B6C2}" srcOrd="0" destOrd="0" presId="urn:microsoft.com/office/officeart/2005/8/layout/hierarchy1"/>
    <dgm:cxn modelId="{C72A0D8C-4259-40AA-A4D3-7E9EDC89C5A0}" type="presOf" srcId="{F56E3415-722A-401C-B798-71692DF83CB2}" destId="{75FF80A5-C348-4405-B44F-ED93E76588DD}" srcOrd="0" destOrd="0" presId="urn:microsoft.com/office/officeart/2005/8/layout/hierarchy1"/>
    <dgm:cxn modelId="{0FEF3603-9D88-4703-9056-584D3EA00037}" srcId="{23CAB89B-3563-471A-BAC1-45449F7276C1}" destId="{47B8C93B-5A5E-48C0-9215-F8D88285CE91}" srcOrd="0" destOrd="0" parTransId="{8BD7D6E0-D51C-4D2E-9FFA-0319B564E60A}" sibTransId="{590AA6B2-B627-47BE-A684-59AFA01A70C7}"/>
    <dgm:cxn modelId="{BD079DE0-30F6-4A5D-BFE9-6382794D1D82}" type="presOf" srcId="{8279C3C1-3BDA-46E4-9D2C-351395906370}" destId="{0BEC7D75-5504-4110-B279-0A12BC939626}" srcOrd="0" destOrd="0" presId="urn:microsoft.com/office/officeart/2005/8/layout/hierarchy1"/>
    <dgm:cxn modelId="{81812CDC-1F14-45F9-AE6B-77F38A8D0806}" srcId="{47B8C93B-5A5E-48C0-9215-F8D88285CE91}" destId="{CF3890D5-F969-47C7-A96E-59929ECFB84A}" srcOrd="1" destOrd="0" parTransId="{2C3B7DCF-FA74-4F83-A013-EACFC062A604}" sibTransId="{1E4BBAD7-738F-43AA-ADDE-97ACD0BF1133}"/>
    <dgm:cxn modelId="{8CF907F7-665D-4B35-B07A-FDC805DCA911}" srcId="{47B8C93B-5A5E-48C0-9215-F8D88285CE91}" destId="{70E8E0D9-B034-4AC5-96B7-526DFB3AE5F1}" srcOrd="2" destOrd="0" parTransId="{76531B9A-A550-43E1-B5B4-D64A8E733D00}" sibTransId="{55C9202F-DF65-4B79-92AD-A2FC3D25D02E}"/>
    <dgm:cxn modelId="{38D8862A-3B40-42CA-B72C-8D8EC1CEFFC0}" srcId="{6D035E57-E71E-436D-ACB8-D3112C62FFE4}" destId="{23CAB89B-3563-471A-BAC1-45449F7276C1}" srcOrd="0" destOrd="0" parTransId="{394BAA62-9494-4225-80C3-5F4292B47718}" sibTransId="{C4491B40-2A28-474A-96A7-89775008C03A}"/>
    <dgm:cxn modelId="{9CB02347-7CE3-44BC-B246-8E9C3A90A44A}" type="presOf" srcId="{242F38E1-8A63-4038-B479-A9A0CD42D899}" destId="{8411F2B1-780A-45B5-8FBA-7863D5F81B4F}" srcOrd="0" destOrd="0" presId="urn:microsoft.com/office/officeart/2005/8/layout/hierarchy1"/>
    <dgm:cxn modelId="{D7F751C2-7FF2-4645-92A7-0BAC96E580C3}" type="presOf" srcId="{2C3B7DCF-FA74-4F83-A013-EACFC062A604}" destId="{9E3951E5-EC3F-4E2B-90EB-DDD870887B25}" srcOrd="0" destOrd="0" presId="urn:microsoft.com/office/officeart/2005/8/layout/hierarchy1"/>
    <dgm:cxn modelId="{973CD1D9-1F82-40A3-A0F9-B7CEFAD0F604}" srcId="{70E8E0D9-B034-4AC5-96B7-526DFB3AE5F1}" destId="{F56E3415-722A-401C-B798-71692DF83CB2}" srcOrd="0" destOrd="0" parTransId="{03B517D2-93B6-4EE5-A403-F446F771C05C}" sibTransId="{BCA42F20-B2EB-4C1B-970C-748EB5F103A0}"/>
    <dgm:cxn modelId="{06DE7F83-7EBE-4C4B-84B1-4EBCB3F305B0}" type="presOf" srcId="{70E8E0D9-B034-4AC5-96B7-526DFB3AE5F1}" destId="{8767639E-727C-4E60-A1D1-B9118B9FD71A}" srcOrd="0" destOrd="0" presId="urn:microsoft.com/office/officeart/2005/8/layout/hierarchy1"/>
    <dgm:cxn modelId="{08C5AD38-D81B-4F46-9005-7679FC788FDA}" srcId="{47B8C93B-5A5E-48C0-9215-F8D88285CE91}" destId="{242F38E1-8A63-4038-B479-A9A0CD42D899}" srcOrd="0" destOrd="0" parTransId="{8279C3C1-3BDA-46E4-9D2C-351395906370}" sibTransId="{F31E1310-D64A-47AD-A2F0-7A43F7517D13}"/>
    <dgm:cxn modelId="{C665D170-A034-4EA3-91BC-74A22776A899}" type="presOf" srcId="{6D035E57-E71E-436D-ACB8-D3112C62FFE4}" destId="{42B68250-284D-4A9B-BE04-3F9CAC6FABA8}" srcOrd="0" destOrd="0" presId="urn:microsoft.com/office/officeart/2005/8/layout/hierarchy1"/>
    <dgm:cxn modelId="{15E0899E-02D7-445B-9637-DB84BF0C9B54}" type="presParOf" srcId="{42B68250-284D-4A9B-BE04-3F9CAC6FABA8}" destId="{831FFE97-5359-43D1-80AB-364421F34883}" srcOrd="0" destOrd="0" presId="urn:microsoft.com/office/officeart/2005/8/layout/hierarchy1"/>
    <dgm:cxn modelId="{69EFE043-A111-442A-9952-4839C414177A}" type="presParOf" srcId="{831FFE97-5359-43D1-80AB-364421F34883}" destId="{D04E5171-E763-46F0-8D28-427C3CB66DC8}" srcOrd="0" destOrd="0" presId="urn:microsoft.com/office/officeart/2005/8/layout/hierarchy1"/>
    <dgm:cxn modelId="{18A4CC4D-F04C-4B65-B15C-36F51D124594}" type="presParOf" srcId="{D04E5171-E763-46F0-8D28-427C3CB66DC8}" destId="{16576F75-17C3-4608-A822-C52FE0503F93}" srcOrd="0" destOrd="0" presId="urn:microsoft.com/office/officeart/2005/8/layout/hierarchy1"/>
    <dgm:cxn modelId="{40148937-A367-415B-BBA1-AD3681546AB3}" type="presParOf" srcId="{D04E5171-E763-46F0-8D28-427C3CB66DC8}" destId="{085ED1FE-8DB4-4B36-84A7-26D7A8BC70F4}" srcOrd="1" destOrd="0" presId="urn:microsoft.com/office/officeart/2005/8/layout/hierarchy1"/>
    <dgm:cxn modelId="{8F29948F-D866-42BC-92A2-50FAF4F1B720}" type="presParOf" srcId="{831FFE97-5359-43D1-80AB-364421F34883}" destId="{2A2F064D-4C34-47E6-B8BC-2691EE7D550E}" srcOrd="1" destOrd="0" presId="urn:microsoft.com/office/officeart/2005/8/layout/hierarchy1"/>
    <dgm:cxn modelId="{F35FC8C6-F5BA-4B80-9918-AB7F1D012BB8}" type="presParOf" srcId="{2A2F064D-4C34-47E6-B8BC-2691EE7D550E}" destId="{6593AC26-69E7-47A2-AE42-5128C45E6631}" srcOrd="0" destOrd="0" presId="urn:microsoft.com/office/officeart/2005/8/layout/hierarchy1"/>
    <dgm:cxn modelId="{49C3B87D-80DF-4C2E-B7BB-90D970477D10}" type="presParOf" srcId="{2A2F064D-4C34-47E6-B8BC-2691EE7D550E}" destId="{E4A4DD07-0C25-438D-8C1F-861649E37222}" srcOrd="1" destOrd="0" presId="urn:microsoft.com/office/officeart/2005/8/layout/hierarchy1"/>
    <dgm:cxn modelId="{6A0759FE-31D8-4CEB-8AFC-F6153CC61A14}" type="presParOf" srcId="{E4A4DD07-0C25-438D-8C1F-861649E37222}" destId="{DED1AA85-0863-4094-A6D5-5482A1C684F2}" srcOrd="0" destOrd="0" presId="urn:microsoft.com/office/officeart/2005/8/layout/hierarchy1"/>
    <dgm:cxn modelId="{B83CE8AF-5183-4CEB-BF5F-A059FBEED0E6}" type="presParOf" srcId="{DED1AA85-0863-4094-A6D5-5482A1C684F2}" destId="{DA12ED4C-6A59-4CDD-AD0F-80FA703219F8}" srcOrd="0" destOrd="0" presId="urn:microsoft.com/office/officeart/2005/8/layout/hierarchy1"/>
    <dgm:cxn modelId="{68C339A2-8BCC-436B-8D0C-97F820D98220}" type="presParOf" srcId="{DED1AA85-0863-4094-A6D5-5482A1C684F2}" destId="{C7028DAB-A41A-48C0-AE30-93FB3945F506}" srcOrd="1" destOrd="0" presId="urn:microsoft.com/office/officeart/2005/8/layout/hierarchy1"/>
    <dgm:cxn modelId="{164A63FD-2743-4FC2-A3DA-E3EF092D0FF2}" type="presParOf" srcId="{E4A4DD07-0C25-438D-8C1F-861649E37222}" destId="{51E9266A-6D3D-4900-8FDB-1C82568DC076}" srcOrd="1" destOrd="0" presId="urn:microsoft.com/office/officeart/2005/8/layout/hierarchy1"/>
    <dgm:cxn modelId="{E482FD92-7BA8-4010-A1A2-0BA7E396D71D}" type="presParOf" srcId="{51E9266A-6D3D-4900-8FDB-1C82568DC076}" destId="{0BEC7D75-5504-4110-B279-0A12BC939626}" srcOrd="0" destOrd="0" presId="urn:microsoft.com/office/officeart/2005/8/layout/hierarchy1"/>
    <dgm:cxn modelId="{0F3FFF10-8179-4895-85B0-38EAF59656EA}" type="presParOf" srcId="{51E9266A-6D3D-4900-8FDB-1C82568DC076}" destId="{18284667-5106-49D6-A7B4-A71C7D523F7A}" srcOrd="1" destOrd="0" presId="urn:microsoft.com/office/officeart/2005/8/layout/hierarchy1"/>
    <dgm:cxn modelId="{ABD63E13-8D3D-404A-851C-DCDA2E7B38BC}" type="presParOf" srcId="{18284667-5106-49D6-A7B4-A71C7D523F7A}" destId="{CD94F3A2-C7D8-45E8-B595-1A084A604EF3}" srcOrd="0" destOrd="0" presId="urn:microsoft.com/office/officeart/2005/8/layout/hierarchy1"/>
    <dgm:cxn modelId="{5A4DE08C-A71D-4B9A-B4F0-DAB1081789B5}" type="presParOf" srcId="{CD94F3A2-C7D8-45E8-B595-1A084A604EF3}" destId="{AFE57E91-863B-4F7B-89A2-CCF8347F77B5}" srcOrd="0" destOrd="0" presId="urn:microsoft.com/office/officeart/2005/8/layout/hierarchy1"/>
    <dgm:cxn modelId="{31D390E9-BC1B-427D-B746-7BA3AA2F0D99}" type="presParOf" srcId="{CD94F3A2-C7D8-45E8-B595-1A084A604EF3}" destId="{8411F2B1-780A-45B5-8FBA-7863D5F81B4F}" srcOrd="1" destOrd="0" presId="urn:microsoft.com/office/officeart/2005/8/layout/hierarchy1"/>
    <dgm:cxn modelId="{E2BC46A1-E97A-4D3F-AED2-EB56DEF1ACD3}" type="presParOf" srcId="{18284667-5106-49D6-A7B4-A71C7D523F7A}" destId="{B7FDD57C-05BE-43F5-8337-165731CD3CE4}" srcOrd="1" destOrd="0" presId="urn:microsoft.com/office/officeart/2005/8/layout/hierarchy1"/>
    <dgm:cxn modelId="{7FBA7CC8-B459-4566-95E6-9D821E9FEF62}" type="presParOf" srcId="{51E9266A-6D3D-4900-8FDB-1C82568DC076}" destId="{9E3951E5-EC3F-4E2B-90EB-DDD870887B25}" srcOrd="2" destOrd="0" presId="urn:microsoft.com/office/officeart/2005/8/layout/hierarchy1"/>
    <dgm:cxn modelId="{19F5C855-8DD0-4456-A42B-D39B2DB4A9B5}" type="presParOf" srcId="{51E9266A-6D3D-4900-8FDB-1C82568DC076}" destId="{86DB20EA-86B8-413E-AE87-C86B6631A384}" srcOrd="3" destOrd="0" presId="urn:microsoft.com/office/officeart/2005/8/layout/hierarchy1"/>
    <dgm:cxn modelId="{CCE95DC7-8DB9-4676-9F26-A90FB17600D5}" type="presParOf" srcId="{86DB20EA-86B8-413E-AE87-C86B6631A384}" destId="{F13AC630-80AA-4B17-8179-FF64FCDE8FAD}" srcOrd="0" destOrd="0" presId="urn:microsoft.com/office/officeart/2005/8/layout/hierarchy1"/>
    <dgm:cxn modelId="{E64F3E30-16AC-4A61-9104-D356D149FE08}" type="presParOf" srcId="{F13AC630-80AA-4B17-8179-FF64FCDE8FAD}" destId="{FA82E5E8-F981-4D7C-93E9-44FC7B292D1F}" srcOrd="0" destOrd="0" presId="urn:microsoft.com/office/officeart/2005/8/layout/hierarchy1"/>
    <dgm:cxn modelId="{2FBFA2AB-10B5-4951-882C-71926757AB32}" type="presParOf" srcId="{F13AC630-80AA-4B17-8179-FF64FCDE8FAD}" destId="{B80DB872-AE21-4D46-8C5C-CA89C3AB1DA4}" srcOrd="1" destOrd="0" presId="urn:microsoft.com/office/officeart/2005/8/layout/hierarchy1"/>
    <dgm:cxn modelId="{ED6FBF14-E3DF-45AC-A332-0E19870399F3}" type="presParOf" srcId="{86DB20EA-86B8-413E-AE87-C86B6631A384}" destId="{FE72C5BE-494B-439C-A343-905D5948143E}" srcOrd="1" destOrd="0" presId="urn:microsoft.com/office/officeart/2005/8/layout/hierarchy1"/>
    <dgm:cxn modelId="{2E7CB82E-5BB6-47FD-8EB8-71BC48788A57}" type="presParOf" srcId="{51E9266A-6D3D-4900-8FDB-1C82568DC076}" destId="{B0B7BE0F-AF64-4130-8956-A9F97DD0B6C2}" srcOrd="4" destOrd="0" presId="urn:microsoft.com/office/officeart/2005/8/layout/hierarchy1"/>
    <dgm:cxn modelId="{828FEDA2-2648-4F97-AEB2-95FE7CEB7DD3}" type="presParOf" srcId="{51E9266A-6D3D-4900-8FDB-1C82568DC076}" destId="{B48166E8-3272-439E-BD07-9D540C866FE7}" srcOrd="5" destOrd="0" presId="urn:microsoft.com/office/officeart/2005/8/layout/hierarchy1"/>
    <dgm:cxn modelId="{426B9ABD-20E9-412E-8F50-2FCD6EAA61CD}" type="presParOf" srcId="{B48166E8-3272-439E-BD07-9D540C866FE7}" destId="{DC35C69B-EFC8-444D-90AA-1025CA8276E3}" srcOrd="0" destOrd="0" presId="urn:microsoft.com/office/officeart/2005/8/layout/hierarchy1"/>
    <dgm:cxn modelId="{E1C8723F-D40A-496E-B362-9A361F37133B}" type="presParOf" srcId="{DC35C69B-EFC8-444D-90AA-1025CA8276E3}" destId="{9BC6373C-4B08-407D-925E-E2A87E10173D}" srcOrd="0" destOrd="0" presId="urn:microsoft.com/office/officeart/2005/8/layout/hierarchy1"/>
    <dgm:cxn modelId="{C88C5C03-F69C-4C91-98B5-17945A8B8DE7}" type="presParOf" srcId="{DC35C69B-EFC8-444D-90AA-1025CA8276E3}" destId="{8767639E-727C-4E60-A1D1-B9118B9FD71A}" srcOrd="1" destOrd="0" presId="urn:microsoft.com/office/officeart/2005/8/layout/hierarchy1"/>
    <dgm:cxn modelId="{A8B4C4CE-4011-41CF-97A3-4CE64F98E60C}" type="presParOf" srcId="{B48166E8-3272-439E-BD07-9D540C866FE7}" destId="{68CC3B1F-B281-4864-8AF3-4105762437C2}" srcOrd="1" destOrd="0" presId="urn:microsoft.com/office/officeart/2005/8/layout/hierarchy1"/>
    <dgm:cxn modelId="{631EE5B7-A388-4C5A-BABA-E0A07C3EF4A1}" type="presParOf" srcId="{68CC3B1F-B281-4864-8AF3-4105762437C2}" destId="{D9FA9608-BC51-4D4E-9715-C87408A45454}" srcOrd="0" destOrd="0" presId="urn:microsoft.com/office/officeart/2005/8/layout/hierarchy1"/>
    <dgm:cxn modelId="{EE32BEE2-5FDC-4950-8AE3-C81D5BC40BE9}" type="presParOf" srcId="{68CC3B1F-B281-4864-8AF3-4105762437C2}" destId="{CBA08DCD-6234-4AED-AB26-33D04F211C10}" srcOrd="1" destOrd="0" presId="urn:microsoft.com/office/officeart/2005/8/layout/hierarchy1"/>
    <dgm:cxn modelId="{19FF3ECC-B0C5-48D2-9A9C-FCD81E95F503}" type="presParOf" srcId="{CBA08DCD-6234-4AED-AB26-33D04F211C10}" destId="{B631A13D-48DC-4AB0-8263-D00B00FD46D0}" srcOrd="0" destOrd="0" presId="urn:microsoft.com/office/officeart/2005/8/layout/hierarchy1"/>
    <dgm:cxn modelId="{8CA352B2-E25F-4FDD-B6AA-86FAF1DE79F9}" type="presParOf" srcId="{B631A13D-48DC-4AB0-8263-D00B00FD46D0}" destId="{C734468B-E65E-48DF-8735-AB8F5D1893D9}" srcOrd="0" destOrd="0" presId="urn:microsoft.com/office/officeart/2005/8/layout/hierarchy1"/>
    <dgm:cxn modelId="{1F037CF6-DF8E-44B1-9A50-BA282DF6D031}" type="presParOf" srcId="{B631A13D-48DC-4AB0-8263-D00B00FD46D0}" destId="{75FF80A5-C348-4405-B44F-ED93E76588DD}" srcOrd="1" destOrd="0" presId="urn:microsoft.com/office/officeart/2005/8/layout/hierarchy1"/>
    <dgm:cxn modelId="{820477E2-04F7-4F2D-9F28-EEB2DDF3D486}" type="presParOf" srcId="{CBA08DCD-6234-4AED-AB26-33D04F211C10}" destId="{72B740F0-1740-4281-BFEB-C181B84C5685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7F1121-AD9B-4074-AA6C-5C7C46CD498E}">
      <dsp:nvSpPr>
        <dsp:cNvPr id="0" name=""/>
        <dsp:cNvSpPr/>
      </dsp:nvSpPr>
      <dsp:spPr>
        <a:xfrm>
          <a:off x="449284" y="3565"/>
          <a:ext cx="3342539" cy="12919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Что такое чудо?</a:t>
          </a:r>
          <a:endParaRPr lang="ru-RU" sz="2800" b="1" kern="1200" dirty="0"/>
        </a:p>
      </dsp:txBody>
      <dsp:txXfrm>
        <a:off x="487123" y="41404"/>
        <a:ext cx="3266861" cy="1216224"/>
      </dsp:txXfrm>
    </dsp:sp>
    <dsp:sp modelId="{4B63E5AB-738B-43A0-8849-7C61DB3ECD20}">
      <dsp:nvSpPr>
        <dsp:cNvPr id="0" name=""/>
        <dsp:cNvSpPr/>
      </dsp:nvSpPr>
      <dsp:spPr>
        <a:xfrm>
          <a:off x="783538" y="1295468"/>
          <a:ext cx="334253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334253" y="96892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723EE-72D1-427E-9EB2-5B5E4183436B}">
      <dsp:nvSpPr>
        <dsp:cNvPr id="0" name=""/>
        <dsp:cNvSpPr/>
      </dsp:nvSpPr>
      <dsp:spPr>
        <a:xfrm>
          <a:off x="1117792" y="1618443"/>
          <a:ext cx="2674031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Необъяснимое явление</a:t>
          </a:r>
          <a:endParaRPr lang="ru-RU" sz="2400" b="1" kern="1200" dirty="0"/>
        </a:p>
      </dsp:txBody>
      <dsp:txXfrm>
        <a:off x="1155631" y="1656282"/>
        <a:ext cx="2598353" cy="1216224"/>
      </dsp:txXfrm>
    </dsp:sp>
    <dsp:sp modelId="{1AF15837-61B2-4EAE-A39B-70264AD8E7D2}">
      <dsp:nvSpPr>
        <dsp:cNvPr id="0" name=""/>
        <dsp:cNvSpPr/>
      </dsp:nvSpPr>
      <dsp:spPr>
        <a:xfrm>
          <a:off x="783538" y="1295468"/>
          <a:ext cx="334253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334253" y="258380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E9AE2-8C10-4F0A-8FB1-38F63695BE58}">
      <dsp:nvSpPr>
        <dsp:cNvPr id="0" name=""/>
        <dsp:cNvSpPr/>
      </dsp:nvSpPr>
      <dsp:spPr>
        <a:xfrm>
          <a:off x="1117792" y="3233321"/>
          <a:ext cx="2674031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Исполнение того, что не надеялся получить</a:t>
          </a:r>
          <a:endParaRPr lang="ru-RU" sz="2400" b="1" kern="1200" dirty="0"/>
        </a:p>
      </dsp:txBody>
      <dsp:txXfrm>
        <a:off x="1155631" y="3271160"/>
        <a:ext cx="2598353" cy="1216224"/>
      </dsp:txXfrm>
    </dsp:sp>
    <dsp:sp modelId="{11FDAE75-D953-4C0D-81D7-80857DA9C55A}">
      <dsp:nvSpPr>
        <dsp:cNvPr id="0" name=""/>
        <dsp:cNvSpPr/>
      </dsp:nvSpPr>
      <dsp:spPr>
        <a:xfrm>
          <a:off x="783538" y="1295468"/>
          <a:ext cx="334253" cy="4198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8683"/>
              </a:lnTo>
              <a:lnTo>
                <a:pt x="334253" y="419868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0CE0A6-F04F-41C2-A9D8-725FC798E6CE}">
      <dsp:nvSpPr>
        <dsp:cNvPr id="0" name=""/>
        <dsp:cNvSpPr/>
      </dsp:nvSpPr>
      <dsp:spPr>
        <a:xfrm>
          <a:off x="1117792" y="4848199"/>
          <a:ext cx="2674031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Спасение человека от беды</a:t>
          </a:r>
          <a:endParaRPr lang="ru-RU" sz="2400" b="1" kern="1200" dirty="0"/>
        </a:p>
      </dsp:txBody>
      <dsp:txXfrm>
        <a:off x="1155631" y="4886038"/>
        <a:ext cx="2598353" cy="1216224"/>
      </dsp:txXfrm>
    </dsp:sp>
    <dsp:sp modelId="{1DFD6C45-1462-444E-8BA5-F1FA2B5CCF26}">
      <dsp:nvSpPr>
        <dsp:cNvPr id="0" name=""/>
        <dsp:cNvSpPr/>
      </dsp:nvSpPr>
      <dsp:spPr>
        <a:xfrm>
          <a:off x="4437775" y="3565"/>
          <a:ext cx="3342539" cy="12919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Каким  образом в мире появляются чудеса?</a:t>
          </a:r>
          <a:endParaRPr lang="ru-RU" sz="2800" b="1" kern="1200" dirty="0"/>
        </a:p>
      </dsp:txBody>
      <dsp:txXfrm>
        <a:off x="4475614" y="41404"/>
        <a:ext cx="3266861" cy="1216224"/>
      </dsp:txXfrm>
    </dsp:sp>
    <dsp:sp modelId="{AA619092-82D2-4FBD-AC43-647DEABCD1A0}">
      <dsp:nvSpPr>
        <dsp:cNvPr id="0" name=""/>
        <dsp:cNvSpPr/>
      </dsp:nvSpPr>
      <dsp:spPr>
        <a:xfrm>
          <a:off x="4772029" y="1295468"/>
          <a:ext cx="334253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334253" y="96892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773B4-A151-45FC-91F3-A81F34D10E49}">
      <dsp:nvSpPr>
        <dsp:cNvPr id="0" name=""/>
        <dsp:cNvSpPr/>
      </dsp:nvSpPr>
      <dsp:spPr>
        <a:xfrm>
          <a:off x="5106283" y="1618443"/>
          <a:ext cx="2674031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Чудо  - милость Божия к человеческому роду</a:t>
          </a:r>
          <a:endParaRPr lang="ru-RU" sz="2400" b="1" kern="1200" dirty="0"/>
        </a:p>
      </dsp:txBody>
      <dsp:txXfrm>
        <a:off x="5144122" y="1656282"/>
        <a:ext cx="2598353" cy="1216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76FFF-7AEC-4D7B-A25F-791184E84B14}">
      <dsp:nvSpPr>
        <dsp:cNvPr id="0" name=""/>
        <dsp:cNvSpPr/>
      </dsp:nvSpPr>
      <dsp:spPr>
        <a:xfrm>
          <a:off x="911" y="570368"/>
          <a:ext cx="3318123" cy="16590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Кто способен видеть чудо?</a:t>
          </a:r>
          <a:endParaRPr lang="ru-RU" sz="3900" kern="1200" dirty="0"/>
        </a:p>
      </dsp:txBody>
      <dsp:txXfrm>
        <a:off x="49503" y="618960"/>
        <a:ext cx="3220939" cy="1561877"/>
      </dsp:txXfrm>
    </dsp:sp>
    <dsp:sp modelId="{A389CDBB-2B57-4A94-87B6-B9EB70C890FD}">
      <dsp:nvSpPr>
        <dsp:cNvPr id="0" name=""/>
        <dsp:cNvSpPr/>
      </dsp:nvSpPr>
      <dsp:spPr>
        <a:xfrm>
          <a:off x="332723" y="2229429"/>
          <a:ext cx="331812" cy="1244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4296"/>
              </a:lnTo>
              <a:lnTo>
                <a:pt x="331812" y="12442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352FE13-1AAB-4719-9B93-D7F06BB4DE2F}">
      <dsp:nvSpPr>
        <dsp:cNvPr id="0" name=""/>
        <dsp:cNvSpPr/>
      </dsp:nvSpPr>
      <dsp:spPr>
        <a:xfrm>
          <a:off x="664536" y="2644195"/>
          <a:ext cx="2654498" cy="1659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Человек</a:t>
          </a:r>
          <a:endParaRPr lang="ru-RU" sz="3500" kern="1200" dirty="0"/>
        </a:p>
      </dsp:txBody>
      <dsp:txXfrm>
        <a:off x="713128" y="2692787"/>
        <a:ext cx="2557314" cy="1561877"/>
      </dsp:txXfrm>
    </dsp:sp>
    <dsp:sp modelId="{BF587FE2-AE9E-4456-9734-AD89A2FC8458}">
      <dsp:nvSpPr>
        <dsp:cNvPr id="0" name=""/>
        <dsp:cNvSpPr/>
      </dsp:nvSpPr>
      <dsp:spPr>
        <a:xfrm>
          <a:off x="4148565" y="570368"/>
          <a:ext cx="3318123" cy="16590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Почему?</a:t>
          </a:r>
          <a:endParaRPr lang="ru-RU" sz="3900" kern="1200" dirty="0"/>
        </a:p>
      </dsp:txBody>
      <dsp:txXfrm>
        <a:off x="4197157" y="618960"/>
        <a:ext cx="3220939" cy="1561877"/>
      </dsp:txXfrm>
    </dsp:sp>
    <dsp:sp modelId="{22FB8D93-CECA-43F9-BB84-8E1CEBBC080C}">
      <dsp:nvSpPr>
        <dsp:cNvPr id="0" name=""/>
        <dsp:cNvSpPr/>
      </dsp:nvSpPr>
      <dsp:spPr>
        <a:xfrm>
          <a:off x="4480377" y="2229429"/>
          <a:ext cx="331812" cy="1244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4296"/>
              </a:lnTo>
              <a:lnTo>
                <a:pt x="331812" y="12442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0C65FFC-FB7D-4428-8D63-45F954489A61}">
      <dsp:nvSpPr>
        <dsp:cNvPr id="0" name=""/>
        <dsp:cNvSpPr/>
      </dsp:nvSpPr>
      <dsp:spPr>
        <a:xfrm>
          <a:off x="4812189" y="2644195"/>
          <a:ext cx="2654498" cy="1659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Человек похож на Бога</a:t>
          </a:r>
          <a:endParaRPr lang="ru-RU" sz="3500" kern="1200" dirty="0"/>
        </a:p>
      </dsp:txBody>
      <dsp:txXfrm>
        <a:off x="4860781" y="2692787"/>
        <a:ext cx="2557314" cy="15618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2EB78-95E8-4449-9EE6-05122830CC88}">
      <dsp:nvSpPr>
        <dsp:cNvPr id="0" name=""/>
        <dsp:cNvSpPr/>
      </dsp:nvSpPr>
      <dsp:spPr>
        <a:xfrm>
          <a:off x="4256" y="2776"/>
          <a:ext cx="343433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43000"/>
                <a:satMod val="165000"/>
              </a:schemeClr>
            </a:gs>
            <a:gs pos="55000">
              <a:schemeClr val="accent1">
                <a:tint val="83000"/>
                <a:satMod val="155000"/>
              </a:schemeClr>
            </a:gs>
            <a:gs pos="100000">
              <a:schemeClr val="accent1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contourW="12700" prstMaterial="dkEdge">
          <a:bevelT w="25400" h="38100" prst="convex"/>
          <a:contourClr>
            <a:schemeClr val="accent1">
              <a:satMod val="115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Человек  состоит из </a:t>
          </a:r>
          <a:endParaRPr lang="ru-RU" sz="3900" b="1" kern="1200" dirty="0"/>
        </a:p>
      </dsp:txBody>
      <dsp:txXfrm>
        <a:off x="45358" y="43878"/>
        <a:ext cx="3352127" cy="1321109"/>
      </dsp:txXfrm>
    </dsp:sp>
    <dsp:sp modelId="{E58A0F22-7858-4448-884C-E724A756EAD3}">
      <dsp:nvSpPr>
        <dsp:cNvPr id="0" name=""/>
        <dsp:cNvSpPr/>
      </dsp:nvSpPr>
      <dsp:spPr>
        <a:xfrm>
          <a:off x="4256" y="1561324"/>
          <a:ext cx="164795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1000"/>
                <a:satMod val="255000"/>
              </a:schemeClr>
            </a:gs>
            <a:gs pos="55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3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Тела</a:t>
          </a:r>
          <a:endParaRPr lang="ru-RU" sz="2000" b="1" kern="1200" dirty="0"/>
        </a:p>
      </dsp:txBody>
      <dsp:txXfrm>
        <a:off x="45358" y="1602426"/>
        <a:ext cx="1565747" cy="1321109"/>
      </dsp:txXfrm>
    </dsp:sp>
    <dsp:sp modelId="{28AE7D66-EFBC-4DEA-B0FE-CF2EBCA5E4B2}">
      <dsp:nvSpPr>
        <dsp:cNvPr id="0" name=""/>
        <dsp:cNvSpPr/>
      </dsp:nvSpPr>
      <dsp:spPr>
        <a:xfrm>
          <a:off x="1790635" y="1561324"/>
          <a:ext cx="1647951" cy="14033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Души</a:t>
          </a:r>
          <a:endParaRPr lang="ru-RU" sz="2000" b="1" kern="1200" dirty="0"/>
        </a:p>
      </dsp:txBody>
      <dsp:txXfrm>
        <a:off x="1831737" y="1602426"/>
        <a:ext cx="1565747" cy="1321109"/>
      </dsp:txXfrm>
    </dsp:sp>
    <dsp:sp modelId="{60FCCAE5-0CA6-45CC-96F4-4A0FA2E692B7}">
      <dsp:nvSpPr>
        <dsp:cNvPr id="0" name=""/>
        <dsp:cNvSpPr/>
      </dsp:nvSpPr>
      <dsp:spPr>
        <a:xfrm>
          <a:off x="1790635" y="3119873"/>
          <a:ext cx="164795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Душа образ </a:t>
          </a:r>
          <a:r>
            <a:rPr lang="ru-RU" sz="2000" b="1" kern="1200" dirty="0" smtClean="0"/>
            <a:t>Бога</a:t>
          </a:r>
          <a:endParaRPr lang="ru-RU" sz="2000" b="1" kern="1200" dirty="0"/>
        </a:p>
      </dsp:txBody>
      <dsp:txXfrm>
        <a:off x="1831737" y="3160975"/>
        <a:ext cx="1565747" cy="1321109"/>
      </dsp:txXfrm>
    </dsp:sp>
    <dsp:sp modelId="{286497D6-EBE2-457C-B640-7EF67759AA61}">
      <dsp:nvSpPr>
        <dsp:cNvPr id="0" name=""/>
        <dsp:cNvSpPr/>
      </dsp:nvSpPr>
      <dsp:spPr>
        <a:xfrm>
          <a:off x="3715443" y="2776"/>
          <a:ext cx="5220710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43000"/>
                <a:satMod val="165000"/>
              </a:schemeClr>
            </a:gs>
            <a:gs pos="55000">
              <a:schemeClr val="accent6">
                <a:tint val="83000"/>
                <a:satMod val="155000"/>
              </a:schemeClr>
            </a:gs>
            <a:gs pos="100000">
              <a:schemeClr val="accent6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contourW="12700" prstMaterial="dkEdge">
          <a:bevelT w="25400" h="38100" prst="convex"/>
          <a:contourClr>
            <a:schemeClr val="accent6">
              <a:satMod val="115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Душа похожа на Бога тем, что…</a:t>
          </a:r>
          <a:endParaRPr lang="ru-RU" sz="3900" b="1" kern="1200" dirty="0"/>
        </a:p>
      </dsp:txBody>
      <dsp:txXfrm>
        <a:off x="3756545" y="43878"/>
        <a:ext cx="5138506" cy="1321109"/>
      </dsp:txXfrm>
    </dsp:sp>
    <dsp:sp modelId="{54A22A0D-6F3E-4269-B002-F5EACAC6B2B5}">
      <dsp:nvSpPr>
        <dsp:cNvPr id="0" name=""/>
        <dsp:cNvSpPr/>
      </dsp:nvSpPr>
      <dsp:spPr>
        <a:xfrm>
          <a:off x="3715443" y="1561324"/>
          <a:ext cx="164795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1000"/>
                <a:satMod val="255000"/>
              </a:schemeClr>
            </a:gs>
            <a:gs pos="55000">
              <a:schemeClr val="accent4">
                <a:tint val="12000"/>
                <a:satMod val="255000"/>
              </a:schemeClr>
            </a:gs>
            <a:gs pos="100000">
              <a:schemeClr val="accent4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4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Знает Понимает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Мыслит </a:t>
          </a:r>
          <a:endParaRPr lang="ru-RU" sz="2000" b="1" kern="1200" dirty="0"/>
        </a:p>
      </dsp:txBody>
      <dsp:txXfrm>
        <a:off x="3756545" y="1602426"/>
        <a:ext cx="1565747" cy="1321109"/>
      </dsp:txXfrm>
    </dsp:sp>
    <dsp:sp modelId="{5E46AD21-058B-401B-AAA6-C33084996F3C}">
      <dsp:nvSpPr>
        <dsp:cNvPr id="0" name=""/>
        <dsp:cNvSpPr/>
      </dsp:nvSpPr>
      <dsp:spPr>
        <a:xfrm>
          <a:off x="5501822" y="1561324"/>
          <a:ext cx="164795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1000"/>
                <a:satMod val="255000"/>
              </a:schemeClr>
            </a:gs>
            <a:gs pos="55000">
              <a:schemeClr val="accent5">
                <a:tint val="12000"/>
                <a:satMod val="255000"/>
              </a:schemeClr>
            </a:gs>
            <a:gs pos="100000">
              <a:schemeClr val="accent5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5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Делает выбор</a:t>
          </a:r>
          <a:endParaRPr lang="ru-RU" sz="2000" b="1" kern="1200" dirty="0"/>
        </a:p>
      </dsp:txBody>
      <dsp:txXfrm>
        <a:off x="5542924" y="1602426"/>
        <a:ext cx="1565747" cy="1321109"/>
      </dsp:txXfrm>
    </dsp:sp>
    <dsp:sp modelId="{6A6C3570-8DE5-4226-94A4-C996F57B5E87}">
      <dsp:nvSpPr>
        <dsp:cNvPr id="0" name=""/>
        <dsp:cNvSpPr/>
      </dsp:nvSpPr>
      <dsp:spPr>
        <a:xfrm>
          <a:off x="7288202" y="1561324"/>
          <a:ext cx="1647951" cy="14033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1000"/>
                <a:satMod val="255000"/>
              </a:schemeClr>
            </a:gs>
            <a:gs pos="55000">
              <a:schemeClr val="accent6">
                <a:tint val="12000"/>
                <a:satMod val="255000"/>
              </a:schemeClr>
            </a:gs>
            <a:gs pos="100000">
              <a:schemeClr val="accent6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6"/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Имеет любовь</a:t>
          </a:r>
          <a:endParaRPr lang="ru-RU" sz="2000" b="1" kern="1200" dirty="0"/>
        </a:p>
      </dsp:txBody>
      <dsp:txXfrm>
        <a:off x="7329304" y="1602426"/>
        <a:ext cx="1565747" cy="13211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ABC7F-593B-4938-B204-5B348DCFD8F0}">
      <dsp:nvSpPr>
        <dsp:cNvPr id="0" name=""/>
        <dsp:cNvSpPr/>
      </dsp:nvSpPr>
      <dsp:spPr>
        <a:xfrm>
          <a:off x="1760537" y="0"/>
          <a:ext cx="4708525" cy="4708525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888BEC-F6BA-4381-A3F8-703927192971}">
      <dsp:nvSpPr>
        <dsp:cNvPr id="0" name=""/>
        <dsp:cNvSpPr/>
      </dsp:nvSpPr>
      <dsp:spPr>
        <a:xfrm>
          <a:off x="2207847" y="447309"/>
          <a:ext cx="1836324" cy="1836324"/>
        </a:xfrm>
        <a:prstGeom prst="roundRect">
          <a:avLst/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0" kern="1200" dirty="0" smtClean="0"/>
            <a:t>Помогает людям</a:t>
          </a:r>
          <a:endParaRPr lang="ru-RU" sz="2300" b="1" i="0" kern="1200" dirty="0"/>
        </a:p>
      </dsp:txBody>
      <dsp:txXfrm>
        <a:off x="2297489" y="536951"/>
        <a:ext cx="1657040" cy="1657040"/>
      </dsp:txXfrm>
    </dsp:sp>
    <dsp:sp modelId="{4F5605EF-669E-412B-905D-D16FBC44770F}">
      <dsp:nvSpPr>
        <dsp:cNvPr id="0" name=""/>
        <dsp:cNvSpPr/>
      </dsp:nvSpPr>
      <dsp:spPr>
        <a:xfrm>
          <a:off x="4185427" y="447309"/>
          <a:ext cx="1836324" cy="1836324"/>
        </a:xfrm>
        <a:prstGeom prst="roundRect">
          <a:avLst/>
        </a:prstGeom>
        <a:gradFill rotWithShape="0">
          <a:gsLst>
            <a:gs pos="20000">
              <a:schemeClr val="accent5">
                <a:hueOff val="-3311292"/>
                <a:satOff val="13270"/>
                <a:lumOff val="2876"/>
                <a:alphaOff val="0"/>
                <a:tint val="9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0" kern="1200" dirty="0" smtClean="0"/>
            <a:t>Заботиться о людях</a:t>
          </a:r>
          <a:endParaRPr lang="ru-RU" sz="2300" b="1" i="0" kern="1200" dirty="0"/>
        </a:p>
      </dsp:txBody>
      <dsp:txXfrm>
        <a:off x="4275069" y="536951"/>
        <a:ext cx="1657040" cy="1657040"/>
      </dsp:txXfrm>
    </dsp:sp>
    <dsp:sp modelId="{C61ACC95-F44E-4CE7-A0D5-A18ACE850F84}">
      <dsp:nvSpPr>
        <dsp:cNvPr id="0" name=""/>
        <dsp:cNvSpPr/>
      </dsp:nvSpPr>
      <dsp:spPr>
        <a:xfrm>
          <a:off x="2207847" y="2424890"/>
          <a:ext cx="1836324" cy="1836324"/>
        </a:xfrm>
        <a:prstGeom prst="roundRect">
          <a:avLst/>
        </a:prstGeom>
        <a:gradFill rotWithShape="0">
          <a:gsLst>
            <a:gs pos="20000">
              <a:schemeClr val="accent5">
                <a:hueOff val="-6622584"/>
                <a:satOff val="26541"/>
                <a:lumOff val="5752"/>
                <a:alphaOff val="0"/>
                <a:tint val="9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0" kern="1200" dirty="0" smtClean="0"/>
            <a:t>Отвечает на их молитву</a:t>
          </a:r>
          <a:endParaRPr lang="ru-RU" sz="2300" b="1" i="0" kern="1200" dirty="0"/>
        </a:p>
      </dsp:txBody>
      <dsp:txXfrm>
        <a:off x="2297489" y="2514532"/>
        <a:ext cx="1657040" cy="1657040"/>
      </dsp:txXfrm>
    </dsp:sp>
    <dsp:sp modelId="{513F63E5-4893-49D9-9980-902415B9733B}">
      <dsp:nvSpPr>
        <dsp:cNvPr id="0" name=""/>
        <dsp:cNvSpPr/>
      </dsp:nvSpPr>
      <dsp:spPr>
        <a:xfrm>
          <a:off x="4185427" y="2424890"/>
          <a:ext cx="1836324" cy="1836324"/>
        </a:xfrm>
        <a:prstGeom prst="roundRect">
          <a:avLst/>
        </a:prstGeom>
        <a:gradFill rotWithShape="0">
          <a:gsLst>
            <a:gs pos="20000">
              <a:schemeClr val="accent5">
                <a:hueOff val="-9933876"/>
                <a:satOff val="39811"/>
                <a:lumOff val="8628"/>
                <a:alphaOff val="0"/>
                <a:tint val="9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0" kern="1200" dirty="0" smtClean="0"/>
            <a:t>Защищает людей</a:t>
          </a:r>
          <a:endParaRPr lang="ru-RU" sz="2300" b="1" i="0" kern="1200" dirty="0"/>
        </a:p>
      </dsp:txBody>
      <dsp:txXfrm>
        <a:off x="4275069" y="2514532"/>
        <a:ext cx="1657040" cy="16570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65E2C-95F3-4052-ACE7-20872C42F271}">
      <dsp:nvSpPr>
        <dsp:cNvPr id="0" name=""/>
        <dsp:cNvSpPr/>
      </dsp:nvSpPr>
      <dsp:spPr>
        <a:xfrm>
          <a:off x="2573174" y="59293"/>
          <a:ext cx="3083251" cy="308325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Добродетели</a:t>
          </a:r>
          <a:endParaRPr lang="ru-RU" sz="2600" b="1" kern="1200" dirty="0"/>
        </a:p>
      </dsp:txBody>
      <dsp:txXfrm>
        <a:off x="2928934" y="474346"/>
        <a:ext cx="2371732" cy="978339"/>
      </dsp:txXfrm>
    </dsp:sp>
    <dsp:sp modelId="{F50B73C5-1E3E-488F-9EB5-387242BE133A}">
      <dsp:nvSpPr>
        <dsp:cNvPr id="0" name=""/>
        <dsp:cNvSpPr/>
      </dsp:nvSpPr>
      <dsp:spPr>
        <a:xfrm>
          <a:off x="3936920" y="1423039"/>
          <a:ext cx="3083251" cy="3083251"/>
        </a:xfrm>
        <a:prstGeom prst="ellipse">
          <a:avLst/>
        </a:prstGeom>
        <a:solidFill>
          <a:schemeClr val="accent2">
            <a:alpha val="50000"/>
            <a:hueOff val="6336281"/>
            <a:satOff val="-12229"/>
            <a:lumOff val="-157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Вера Богу</a:t>
          </a:r>
          <a:endParaRPr lang="ru-RU" sz="2600" b="1" kern="1200" dirty="0"/>
        </a:p>
      </dsp:txBody>
      <dsp:txXfrm>
        <a:off x="5597132" y="1778799"/>
        <a:ext cx="1185866" cy="2371732"/>
      </dsp:txXfrm>
    </dsp:sp>
    <dsp:sp modelId="{30FC921C-C134-41E5-94C2-3097823EB02C}">
      <dsp:nvSpPr>
        <dsp:cNvPr id="0" name=""/>
        <dsp:cNvSpPr/>
      </dsp:nvSpPr>
      <dsp:spPr>
        <a:xfrm>
          <a:off x="2573174" y="2786785"/>
          <a:ext cx="3083251" cy="3083251"/>
        </a:xfrm>
        <a:prstGeom prst="ellipse">
          <a:avLst/>
        </a:prstGeom>
        <a:solidFill>
          <a:schemeClr val="accent2">
            <a:alpha val="50000"/>
            <a:hueOff val="12672561"/>
            <a:satOff val="-24457"/>
            <a:lumOff val="-314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Надежда на Бога </a:t>
          </a:r>
          <a:endParaRPr lang="ru-RU" sz="2600" b="1" kern="1200" dirty="0"/>
        </a:p>
      </dsp:txBody>
      <dsp:txXfrm>
        <a:off x="2928934" y="4476644"/>
        <a:ext cx="2371732" cy="978339"/>
      </dsp:txXfrm>
    </dsp:sp>
    <dsp:sp modelId="{F13B4A04-B4AA-4163-A5CE-AA582179E710}">
      <dsp:nvSpPr>
        <dsp:cNvPr id="0" name=""/>
        <dsp:cNvSpPr/>
      </dsp:nvSpPr>
      <dsp:spPr>
        <a:xfrm>
          <a:off x="1209428" y="1423039"/>
          <a:ext cx="3083251" cy="3083251"/>
        </a:xfrm>
        <a:prstGeom prst="ellipse">
          <a:avLst/>
        </a:prstGeom>
        <a:solidFill>
          <a:schemeClr val="accent2">
            <a:alpha val="50000"/>
            <a:hueOff val="19008842"/>
            <a:satOff val="-36686"/>
            <a:lumOff val="-471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Любовь к Богу</a:t>
          </a:r>
          <a:endParaRPr lang="ru-RU" sz="2600" b="1" kern="1200" dirty="0"/>
        </a:p>
      </dsp:txBody>
      <dsp:txXfrm>
        <a:off x="1446601" y="1778799"/>
        <a:ext cx="1185866" cy="23717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A9608-BC51-4D4E-9715-C87408A45454}">
      <dsp:nvSpPr>
        <dsp:cNvPr id="0" name=""/>
        <dsp:cNvSpPr/>
      </dsp:nvSpPr>
      <dsp:spPr>
        <a:xfrm>
          <a:off x="4961809" y="3262111"/>
          <a:ext cx="2278766" cy="415493"/>
        </a:xfrm>
        <a:custGeom>
          <a:avLst/>
          <a:gdLst/>
          <a:ahLst/>
          <a:cxnLst/>
          <a:rect l="0" t="0" r="0" b="0"/>
          <a:pathLst>
            <a:path>
              <a:moveTo>
                <a:pt x="2278766" y="0"/>
              </a:moveTo>
              <a:lnTo>
                <a:pt x="2278766" y="283146"/>
              </a:lnTo>
              <a:lnTo>
                <a:pt x="0" y="283146"/>
              </a:lnTo>
              <a:lnTo>
                <a:pt x="0" y="415493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7BE0F-AF64-4130-8956-A9F97DD0B6C2}">
      <dsp:nvSpPr>
        <dsp:cNvPr id="0" name=""/>
        <dsp:cNvSpPr/>
      </dsp:nvSpPr>
      <dsp:spPr>
        <a:xfrm>
          <a:off x="4593633" y="1939437"/>
          <a:ext cx="2646942" cy="415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146"/>
              </a:lnTo>
              <a:lnTo>
                <a:pt x="2646942" y="283146"/>
              </a:lnTo>
              <a:lnTo>
                <a:pt x="2646942" y="41549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951E5-EC3F-4E2B-90EB-DDD870887B25}">
      <dsp:nvSpPr>
        <dsp:cNvPr id="0" name=""/>
        <dsp:cNvSpPr/>
      </dsp:nvSpPr>
      <dsp:spPr>
        <a:xfrm>
          <a:off x="4547913" y="1939437"/>
          <a:ext cx="91440" cy="4154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549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EC7D75-5504-4110-B279-0A12BC939626}">
      <dsp:nvSpPr>
        <dsp:cNvPr id="0" name=""/>
        <dsp:cNvSpPr/>
      </dsp:nvSpPr>
      <dsp:spPr>
        <a:xfrm>
          <a:off x="1946691" y="1939437"/>
          <a:ext cx="2646942" cy="415493"/>
        </a:xfrm>
        <a:custGeom>
          <a:avLst/>
          <a:gdLst/>
          <a:ahLst/>
          <a:cxnLst/>
          <a:rect l="0" t="0" r="0" b="0"/>
          <a:pathLst>
            <a:path>
              <a:moveTo>
                <a:pt x="2646942" y="0"/>
              </a:moveTo>
              <a:lnTo>
                <a:pt x="2646942" y="283146"/>
              </a:lnTo>
              <a:lnTo>
                <a:pt x="0" y="283146"/>
              </a:lnTo>
              <a:lnTo>
                <a:pt x="0" y="41549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3AC26-69E7-47A2-AE42-5128C45E6631}">
      <dsp:nvSpPr>
        <dsp:cNvPr id="0" name=""/>
        <dsp:cNvSpPr/>
      </dsp:nvSpPr>
      <dsp:spPr>
        <a:xfrm>
          <a:off x="4547913" y="616763"/>
          <a:ext cx="91440" cy="4154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549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76F75-17C3-4608-A822-C52FE0503F93}">
      <dsp:nvSpPr>
        <dsp:cNvPr id="0" name=""/>
        <dsp:cNvSpPr/>
      </dsp:nvSpPr>
      <dsp:spPr>
        <a:xfrm>
          <a:off x="3879318" y="2892"/>
          <a:ext cx="1428630" cy="6138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5ED1FE-8DB4-4B36-84A7-26D7A8BC70F4}">
      <dsp:nvSpPr>
        <dsp:cNvPr id="0" name=""/>
        <dsp:cNvSpPr/>
      </dsp:nvSpPr>
      <dsp:spPr>
        <a:xfrm>
          <a:off x="4038055" y="153692"/>
          <a:ext cx="1428630" cy="6138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Да </a:t>
          </a:r>
          <a:endParaRPr lang="ru-RU" sz="3600" kern="1200" dirty="0"/>
        </a:p>
      </dsp:txBody>
      <dsp:txXfrm>
        <a:off x="4056035" y="171672"/>
        <a:ext cx="1392670" cy="577910"/>
      </dsp:txXfrm>
    </dsp:sp>
    <dsp:sp modelId="{DA12ED4C-6A59-4CDD-AD0F-80FA703219F8}">
      <dsp:nvSpPr>
        <dsp:cNvPr id="0" name=""/>
        <dsp:cNvSpPr/>
      </dsp:nvSpPr>
      <dsp:spPr>
        <a:xfrm>
          <a:off x="3054576" y="1032256"/>
          <a:ext cx="3078113" cy="907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028DAB-A41A-48C0-AE30-93FB3945F506}">
      <dsp:nvSpPr>
        <dsp:cNvPr id="0" name=""/>
        <dsp:cNvSpPr/>
      </dsp:nvSpPr>
      <dsp:spPr>
        <a:xfrm>
          <a:off x="3213313" y="1183056"/>
          <a:ext cx="3078113" cy="907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Делай то,                что повелевает Бог</a:t>
          </a:r>
          <a:endParaRPr lang="ru-RU" sz="2400" kern="1200" dirty="0"/>
        </a:p>
      </dsp:txBody>
      <dsp:txXfrm>
        <a:off x="3239883" y="1209626"/>
        <a:ext cx="3024973" cy="854040"/>
      </dsp:txXfrm>
    </dsp:sp>
    <dsp:sp modelId="{AFE57E91-863B-4F7B-89A2-CCF8347F77B5}">
      <dsp:nvSpPr>
        <dsp:cNvPr id="0" name=""/>
        <dsp:cNvSpPr/>
      </dsp:nvSpPr>
      <dsp:spPr>
        <a:xfrm>
          <a:off x="781957" y="2354930"/>
          <a:ext cx="2329468" cy="907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11F2B1-780A-45B5-8FBA-7863D5F81B4F}">
      <dsp:nvSpPr>
        <dsp:cNvPr id="0" name=""/>
        <dsp:cNvSpPr/>
      </dsp:nvSpPr>
      <dsp:spPr>
        <a:xfrm>
          <a:off x="940694" y="2505730"/>
          <a:ext cx="2329468" cy="907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Помогай</a:t>
          </a:r>
          <a:endParaRPr lang="ru-RU" sz="2400" kern="1200" dirty="0"/>
        </a:p>
      </dsp:txBody>
      <dsp:txXfrm>
        <a:off x="967264" y="2532300"/>
        <a:ext cx="2276328" cy="854040"/>
      </dsp:txXfrm>
    </dsp:sp>
    <dsp:sp modelId="{FA82E5E8-F981-4D7C-93E9-44FC7B292D1F}">
      <dsp:nvSpPr>
        <dsp:cNvPr id="0" name=""/>
        <dsp:cNvSpPr/>
      </dsp:nvSpPr>
      <dsp:spPr>
        <a:xfrm>
          <a:off x="3428899" y="2354930"/>
          <a:ext cx="2329468" cy="907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0DB872-AE21-4D46-8C5C-CA89C3AB1DA4}">
      <dsp:nvSpPr>
        <dsp:cNvPr id="0" name=""/>
        <dsp:cNvSpPr/>
      </dsp:nvSpPr>
      <dsp:spPr>
        <a:xfrm>
          <a:off x="3587636" y="2505730"/>
          <a:ext cx="2329468" cy="907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Защищай</a:t>
          </a:r>
          <a:endParaRPr lang="ru-RU" sz="2400" kern="1200" dirty="0"/>
        </a:p>
      </dsp:txBody>
      <dsp:txXfrm>
        <a:off x="3614206" y="2532300"/>
        <a:ext cx="2276328" cy="854040"/>
      </dsp:txXfrm>
    </dsp:sp>
    <dsp:sp modelId="{9BC6373C-4B08-407D-925E-E2A87E10173D}">
      <dsp:nvSpPr>
        <dsp:cNvPr id="0" name=""/>
        <dsp:cNvSpPr/>
      </dsp:nvSpPr>
      <dsp:spPr>
        <a:xfrm>
          <a:off x="6075841" y="2354930"/>
          <a:ext cx="2329468" cy="907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67639E-727C-4E60-A1D1-B9118B9FD71A}">
      <dsp:nvSpPr>
        <dsp:cNvPr id="0" name=""/>
        <dsp:cNvSpPr/>
      </dsp:nvSpPr>
      <dsp:spPr>
        <a:xfrm>
          <a:off x="6234578" y="2505730"/>
          <a:ext cx="2329468" cy="907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Исправляй себя</a:t>
          </a:r>
          <a:endParaRPr lang="ru-RU" sz="2400" kern="1200" dirty="0"/>
        </a:p>
      </dsp:txBody>
      <dsp:txXfrm>
        <a:off x="6261148" y="2532300"/>
        <a:ext cx="2276328" cy="854040"/>
      </dsp:txXfrm>
    </dsp:sp>
    <dsp:sp modelId="{C734468B-E65E-48DF-8735-AB8F5D1893D9}">
      <dsp:nvSpPr>
        <dsp:cNvPr id="0" name=""/>
        <dsp:cNvSpPr/>
      </dsp:nvSpPr>
      <dsp:spPr>
        <a:xfrm>
          <a:off x="2141627" y="3677605"/>
          <a:ext cx="5640363" cy="9978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FF80A5-C348-4405-B44F-ED93E76588DD}">
      <dsp:nvSpPr>
        <dsp:cNvPr id="0" name=""/>
        <dsp:cNvSpPr/>
      </dsp:nvSpPr>
      <dsp:spPr>
        <a:xfrm>
          <a:off x="2300364" y="3828405"/>
          <a:ext cx="5640363" cy="997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 ты увидишь удивление в глазах людей</a:t>
          </a:r>
          <a:endParaRPr lang="ru-RU" sz="2800" kern="1200" dirty="0"/>
        </a:p>
      </dsp:txBody>
      <dsp:txXfrm>
        <a:off x="2329591" y="3857632"/>
        <a:ext cx="5581909" cy="939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3.xml"/><Relationship Id="rId1" Type="http://schemas.openxmlformats.org/officeDocument/2006/relationships/audio" Target="file:///G:\&#1096;&#1082;&#1086;&#1083;&#1072;\4%20&#1082;&#1083;&#1072;&#1089;&#1089;\&#1054;&#1055;&#1050;%20&#1091;&#1095;&#1077;&#1073;&#1085;&#1080;&#1082;%20&#1050;&#1091;&#1088;&#1072;&#1077;&#1074;&#1072;\&#1059;&#1088;&#1086;&#1082;%2022.%20&#1063;&#1091;&#1076;&#1086;%20&#1074;%20&#1078;&#1080;&#1079;&#1085;&#1080;%20&#1093;&#1088;&#1080;&#1089;&#1090;&#1080;&#1072;&#1085;&#1080;&#1085;&#1072;\10%20-%20Canaletto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jpe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G:\&#1096;&#1082;&#1086;&#1083;&#1072;\4%20&#1082;&#1083;&#1072;&#1089;&#1089;\&#1054;&#1055;&#1050;%20&#1091;&#1095;&#1077;&#1073;&#1085;&#1080;&#1082;%20&#1050;&#1091;&#1088;&#1072;&#1077;&#1074;&#1072;\&#1059;&#1088;&#1086;&#1082;%2022.%20&#1063;&#1091;&#1076;&#1086;%20&#1074;%20&#1078;&#1080;&#1079;&#1085;&#1080;%20&#1093;&#1088;&#1080;&#1089;&#1090;&#1080;&#1072;&#1085;&#1080;&#1085;&#1072;\07%20-%20Preludio%20all&#1103;amore.mp3" TargetMode="Externa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microsoft.com/office/2007/relationships/diagramDrawing" Target="../diagrams/drawin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ru-RU" dirty="0" smtClean="0"/>
              <a:t>Чудо в жизни христианина</a:t>
            </a:r>
            <a:endParaRPr lang="ru-RU" dirty="0"/>
          </a:p>
        </p:txBody>
      </p:sp>
      <p:pic>
        <p:nvPicPr>
          <p:cNvPr id="5" name="10 - Canalet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2000" numSld="6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287" y="785794"/>
            <a:ext cx="8034117" cy="5504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56"/>
          <a:ext cx="82296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7F1121-AD9B-4074-AA6C-5C7C46CD4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E47F1121-AD9B-4074-AA6C-5C7C46CD49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63E5AB-738B-43A0-8849-7C61DB3EC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B63E5AB-738B-43A0-8849-7C61DB3ECD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5723EE-72D1-427E-9EB2-5B5E418343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B15723EE-72D1-427E-9EB2-5B5E418343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F15837-61B2-4EAE-A39B-70264AD8E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AF15837-61B2-4EAE-A39B-70264AD8E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8E9AE2-8C10-4F0A-8FB1-38F63695B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7E8E9AE2-8C10-4F0A-8FB1-38F63695BE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FDAE75-D953-4C0D-81D7-80857DA9C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11FDAE75-D953-4C0D-81D7-80857DA9C5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CE0A6-F04F-41C2-A9D8-725FC798E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870CE0A6-F04F-41C2-A9D8-725FC798E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FD6C45-1462-444E-8BA5-F1FA2B5CC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1DFD6C45-1462-444E-8BA5-F1FA2B5CC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619092-82D2-4FBD-AC43-647DEABC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AA619092-82D2-4FBD-AC43-647DEABCD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3773B4-A151-45FC-91F3-A81F34D10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C53773B4-A151-45FC-91F3-A81F34D10E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3408" y="1928802"/>
            <a:ext cx="7524000" cy="4163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0298" y="2857496"/>
            <a:ext cx="4410075" cy="3714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38200" y="-571528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676FFF-7AEC-4D7B-A25F-791184E84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95676FFF-7AEC-4D7B-A25F-791184E84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89CDBB-2B57-4A94-87B6-B9EB70C89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">
                                            <p:graphicEl>
                                              <a:dgm id="{A389CDBB-2B57-4A94-87B6-B9EB70C890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52FE13-1AAB-4719-9B93-D7F06BB4DE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0352FE13-1AAB-4719-9B93-D7F06BB4DE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587FE2-AE9E-4456-9734-AD89A2FC8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BF587FE2-AE9E-4456-9734-AD89A2FC8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FB8D93-CECA-43F9-BB84-8E1CEBBC08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22FB8D93-CECA-43F9-BB84-8E1CEBBC08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C65FFC-FB7D-4428-8D63-45F954489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D0C65FFC-FB7D-4428-8D63-45F954489A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0621" y="1357298"/>
            <a:ext cx="3694592" cy="528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32264995"/>
              </p:ext>
            </p:extLst>
          </p:nvPr>
        </p:nvGraphicFramePr>
        <p:xfrm>
          <a:off x="101795" y="1974871"/>
          <a:ext cx="894041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7688"/>
            <a:ext cx="8229600" cy="1066800"/>
          </a:xfrm>
        </p:spPr>
        <p:txBody>
          <a:bodyPr/>
          <a:lstStyle/>
          <a:p>
            <a:r>
              <a:rPr lang="ru-RU" dirty="0" smtClean="0"/>
              <a:t>Чем человек похож на Бога?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graphicEl>
                                              <a:dgm id="{6202EB78-95E8-4449-9EE6-05122830CC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E58A0F22-7858-4448-884C-E724A756EA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>
                                            <p:graphicEl>
                                              <a:dgm id="{28AE7D66-EFBC-4DEA-B0FE-CF2EBCA5E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">
                                            <p:graphicEl>
                                              <a:dgm id="{60FCCAE5-0CA6-45CC-96F4-4A0FA2E692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>
                                            <p:graphicEl>
                                              <a:dgm id="{286497D6-EBE2-457C-B640-7EF67759AA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8">
                                            <p:graphicEl>
                                              <a:dgm id="{54A22A0D-6F3E-4269-B002-F5EACAC6B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8">
                                            <p:graphicEl>
                                              <a:dgm id="{5E46AD21-058B-401B-AAA6-C33084996F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">
                                            <p:graphicEl>
                                              <a:dgm id="{6A6C3570-8DE5-4226-94A4-C996F57B5E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чего Бог творит чудеса?</a:t>
            </a:r>
            <a:endParaRPr lang="ru-RU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7995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07 - Preludio allяamo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0ABC7F-593B-4938-B204-5B348DCFD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D0ABC7F-593B-4938-B204-5B348DCFD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888BEC-F6BA-4381-A3F8-7039271929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9F888BEC-F6BA-4381-A3F8-7039271929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5605EF-669E-412B-905D-D16FBC447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4F5605EF-669E-412B-905D-D16FBC4477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1ACC95-F44E-4CE7-A0D5-A18ACE850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C61ACC95-F44E-4CE7-A0D5-A18ACE850F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3F63E5-4893-49D9-9980-902415B973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513F63E5-4893-49D9-9980-902415B973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2000" numSld="3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Что должен иметь человек, чтобы Бог через него сотворил чудо?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42994" y="928670"/>
          <a:ext cx="8229600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00826" y="5864386"/>
            <a:ext cx="2428892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Читаем текст из учебника стр. 70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265E2C-95F3-4052-ACE7-20872C42F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81265E2C-95F3-4052-ACE7-20872C42F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81265E2C-95F3-4052-ACE7-20872C42F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0B73C5-1E3E-488F-9EB5-387242BE13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F50B73C5-1E3E-488F-9EB5-387242BE13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F50B73C5-1E3E-488F-9EB5-387242BE13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FC921C-C134-41E5-94C2-3097823EB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30FC921C-C134-41E5-94C2-3097823EB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30FC921C-C134-41E5-94C2-3097823EB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3B4A04-B4AA-4163-A5CE-AA582179E7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F13B4A04-B4AA-4163-A5CE-AA582179E7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F13B4A04-B4AA-4163-A5CE-AA582179E7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256" y="1571612"/>
            <a:ext cx="3245133" cy="2286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266725039"/>
              </p:ext>
            </p:extLst>
          </p:nvPr>
        </p:nvGraphicFramePr>
        <p:xfrm>
          <a:off x="-428660" y="1743076"/>
          <a:ext cx="11001452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Может ли человек сам сотворить чудо?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576F75-17C3-4608-A822-C52FE0503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graphicEl>
                                              <a:dgm id="{16576F75-17C3-4608-A822-C52FE0503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16576F75-17C3-4608-A822-C52FE0503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16576F75-17C3-4608-A822-C52FE0503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16576F75-17C3-4608-A822-C52FE0503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5ED1FE-8DB4-4B36-84A7-26D7A8BC7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graphicEl>
                                              <a:dgm id="{085ED1FE-8DB4-4B36-84A7-26D7A8BC7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085ED1FE-8DB4-4B36-84A7-26D7A8BC7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085ED1FE-8DB4-4B36-84A7-26D7A8BC7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085ED1FE-8DB4-4B36-84A7-26D7A8BC70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93AC26-69E7-47A2-AE42-5128C45E6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6593AC26-69E7-47A2-AE42-5128C45E6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6593AC26-69E7-47A2-AE42-5128C45E6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6593AC26-69E7-47A2-AE42-5128C45E66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593AC26-69E7-47A2-AE42-5128C45E66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12ED4C-6A59-4CDD-AD0F-80FA703219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DA12ED4C-6A59-4CDD-AD0F-80FA703219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DA12ED4C-6A59-4CDD-AD0F-80FA703219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DA12ED4C-6A59-4CDD-AD0F-80FA703219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DA12ED4C-6A59-4CDD-AD0F-80FA703219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028DAB-A41A-48C0-AE30-93FB3945F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C7028DAB-A41A-48C0-AE30-93FB3945F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graphicEl>
                                              <a:dgm id="{C7028DAB-A41A-48C0-AE30-93FB3945F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C7028DAB-A41A-48C0-AE30-93FB3945F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C7028DAB-A41A-48C0-AE30-93FB3945F5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EC7D75-5504-4110-B279-0A12BC9396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graphicEl>
                                              <a:dgm id="{0BEC7D75-5504-4110-B279-0A12BC9396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0BEC7D75-5504-4110-B279-0A12BC9396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0BEC7D75-5504-4110-B279-0A12BC9396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>
                                            <p:graphicEl>
                                              <a:dgm id="{0BEC7D75-5504-4110-B279-0A12BC9396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E57E91-863B-4F7B-89A2-CCF8347F7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graphicEl>
                                              <a:dgm id="{AFE57E91-863B-4F7B-89A2-CCF8347F7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AFE57E91-863B-4F7B-89A2-CCF8347F7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AFE57E91-863B-4F7B-89A2-CCF8347F7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AFE57E91-863B-4F7B-89A2-CCF8347F77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11F2B1-780A-45B5-8FBA-7863D5F81B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>
                                            <p:graphicEl>
                                              <a:dgm id="{8411F2B1-780A-45B5-8FBA-7863D5F81B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8411F2B1-780A-45B5-8FBA-7863D5F81B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8411F2B1-780A-45B5-8FBA-7863D5F81B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8411F2B1-780A-45B5-8FBA-7863D5F81B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3951E5-EC3F-4E2B-90EB-DDD870887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graphicEl>
                                              <a:dgm id="{9E3951E5-EC3F-4E2B-90EB-DDD870887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">
                                            <p:graphicEl>
                                              <a:dgm id="{9E3951E5-EC3F-4E2B-90EB-DDD870887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">
                                            <p:graphicEl>
                                              <a:dgm id="{9E3951E5-EC3F-4E2B-90EB-DDD870887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">
                                            <p:graphicEl>
                                              <a:dgm id="{9E3951E5-EC3F-4E2B-90EB-DDD870887B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82E5E8-F981-4D7C-93E9-44FC7B292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">
                                            <p:graphicEl>
                                              <a:dgm id="{FA82E5E8-F981-4D7C-93E9-44FC7B292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">
                                            <p:graphicEl>
                                              <a:dgm id="{FA82E5E8-F981-4D7C-93E9-44FC7B292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>
                                            <p:graphicEl>
                                              <a:dgm id="{FA82E5E8-F981-4D7C-93E9-44FC7B292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">
                                            <p:graphicEl>
                                              <a:dgm id="{FA82E5E8-F981-4D7C-93E9-44FC7B292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0DB872-AE21-4D46-8C5C-CA89C3AB1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">
                                            <p:graphicEl>
                                              <a:dgm id="{B80DB872-AE21-4D46-8C5C-CA89C3AB1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">
                                            <p:graphicEl>
                                              <a:dgm id="{B80DB872-AE21-4D46-8C5C-CA89C3AB1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">
                                            <p:graphicEl>
                                              <a:dgm id="{B80DB872-AE21-4D46-8C5C-CA89C3AB1D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">
                                            <p:graphicEl>
                                              <a:dgm id="{B80DB872-AE21-4D46-8C5C-CA89C3AB1D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B7BE0F-AF64-4130-8956-A9F97DD0B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">
                                            <p:graphicEl>
                                              <a:dgm id="{B0B7BE0F-AF64-4130-8956-A9F97DD0B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">
                                            <p:graphicEl>
                                              <a:dgm id="{B0B7BE0F-AF64-4130-8956-A9F97DD0B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">
                                            <p:graphicEl>
                                              <a:dgm id="{B0B7BE0F-AF64-4130-8956-A9F97DD0B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">
                                            <p:graphicEl>
                                              <a:dgm id="{B0B7BE0F-AF64-4130-8956-A9F97DD0B6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C6373C-4B08-407D-925E-E2A87E101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">
                                            <p:graphicEl>
                                              <a:dgm id="{9BC6373C-4B08-407D-925E-E2A87E101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">
                                            <p:graphicEl>
                                              <a:dgm id="{9BC6373C-4B08-407D-925E-E2A87E101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>
                                            <p:graphicEl>
                                              <a:dgm id="{9BC6373C-4B08-407D-925E-E2A87E101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">
                                            <p:graphicEl>
                                              <a:dgm id="{9BC6373C-4B08-407D-925E-E2A87E1017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67639E-727C-4E60-A1D1-B9118B9FD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">
                                            <p:graphicEl>
                                              <a:dgm id="{8767639E-727C-4E60-A1D1-B9118B9FD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">
                                            <p:graphicEl>
                                              <a:dgm id="{8767639E-727C-4E60-A1D1-B9118B9FD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">
                                            <p:graphicEl>
                                              <a:dgm id="{8767639E-727C-4E60-A1D1-B9118B9FD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">
                                            <p:graphicEl>
                                              <a:dgm id="{8767639E-727C-4E60-A1D1-B9118B9FD7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FA9608-BC51-4D4E-9715-C87408A454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4">
                                            <p:graphicEl>
                                              <a:dgm id="{D9FA9608-BC51-4D4E-9715-C87408A454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4">
                                            <p:graphicEl>
                                              <a:dgm id="{D9FA9608-BC51-4D4E-9715-C87408A454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">
                                            <p:graphicEl>
                                              <a:dgm id="{D9FA9608-BC51-4D4E-9715-C87408A454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">
                                            <p:graphicEl>
                                              <a:dgm id="{D9FA9608-BC51-4D4E-9715-C87408A454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34468B-E65E-48DF-8735-AB8F5D189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">
                                            <p:graphicEl>
                                              <a:dgm id="{C734468B-E65E-48DF-8735-AB8F5D189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">
                                            <p:graphicEl>
                                              <a:dgm id="{C734468B-E65E-48DF-8735-AB8F5D189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">
                                            <p:graphicEl>
                                              <a:dgm id="{C734468B-E65E-48DF-8735-AB8F5D189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">
                                            <p:graphicEl>
                                              <a:dgm id="{C734468B-E65E-48DF-8735-AB8F5D189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FF80A5-C348-4405-B44F-ED93E7658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4">
                                            <p:graphicEl>
                                              <a:dgm id="{75FF80A5-C348-4405-B44F-ED93E7658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">
                                            <p:graphicEl>
                                              <a:dgm id="{75FF80A5-C348-4405-B44F-ED93E7658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graphicEl>
                                              <a:dgm id="{75FF80A5-C348-4405-B44F-ED93E7658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4">
                                            <p:graphicEl>
                                              <a:dgm id="{75FF80A5-C348-4405-B44F-ED93E76588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146</Words>
  <Application>Microsoft Office PowerPoint</Application>
  <PresentationFormat>Экран (4:3)</PresentationFormat>
  <Paragraphs>39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Эркер</vt:lpstr>
      <vt:lpstr>Апекс</vt:lpstr>
      <vt:lpstr>Солнцестояние</vt:lpstr>
      <vt:lpstr>1_Эркер</vt:lpstr>
      <vt:lpstr>Справедливость</vt:lpstr>
      <vt:lpstr>Городская</vt:lpstr>
      <vt:lpstr>Чудо в жизни христианина</vt:lpstr>
      <vt:lpstr>Слайд 2</vt:lpstr>
      <vt:lpstr>Слайд 3</vt:lpstr>
      <vt:lpstr>Чем человек похож на Бога?</vt:lpstr>
      <vt:lpstr>Для чего Бог творит чудеса?</vt:lpstr>
      <vt:lpstr>Что должен иметь человек, чтобы Бог через него сотворил чудо?</vt:lpstr>
      <vt:lpstr>Может ли человек сам сотворить чудо?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User</cp:lastModifiedBy>
  <cp:revision>33</cp:revision>
  <dcterms:modified xsi:type="dcterms:W3CDTF">2020-04-11T19:32:48Z</dcterms:modified>
</cp:coreProperties>
</file>