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5" r:id="rId19"/>
    <p:sldId id="277" r:id="rId20"/>
    <p:sldId id="279" r:id="rId21"/>
    <p:sldId id="280" r:id="rId22"/>
    <p:sldId id="281" r:id="rId23"/>
    <p:sldId id="282" r:id="rId24"/>
    <p:sldId id="28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>
    <p:dissolv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74;&#1077;&#1088;&#1072;\Desktop\&#1087;&#1088;&#1077;&#1079;&#1077;&#1085;&#1090;&#1072;&#1094;&#1080;&#1103;\&#1042;&#1045;&#1056;&#1040;\alenushka-zdravstvujj-shkola-(mp3crazy.ru).mp3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74;&#1077;&#1088;&#1072;\Desktop\&#1087;&#1088;&#1077;&#1079;&#1077;&#1085;&#1090;&#1072;&#1094;&#1080;&#1103;\&#1042;&#1045;&#1056;&#1040;\10003%20&#1057;&#1086;&#1073;&#1088;&#1072;&#1083;&#1080;&#1089;&#1100;%20&#1084;&#1099;%20&#1079;&#1076;&#1077;&#1089;&#1100;%20&#1085;&#1077;%20&#1079;&#1088;&#1103;.mp3" TargetMode="External"/><Relationship Id="rId4" Type="http://schemas.openxmlformats.org/officeDocument/2006/relationships/image" Target="../media/image16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86454"/>
            <a:ext cx="7772400" cy="857256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 сентября- День знаний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8" name="Picture 4" descr="http://im0-tub-ru.yandex.net/i?id=21099193-22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0"/>
            <a:ext cx="7488832" cy="5524542"/>
          </a:xfrm>
          <a:prstGeom prst="rect">
            <a:avLst/>
          </a:prstGeom>
          <a:noFill/>
        </p:spPr>
      </p:pic>
      <p:pic>
        <p:nvPicPr>
          <p:cNvPr id="6" name="alenushka-zdravstvujj-shkola-(mp3crazy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42844" y="5786430"/>
            <a:ext cx="1071570" cy="107157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16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Карлсон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im2-tub-ru.yandex.net/i?id=236522404-21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1142984"/>
            <a:ext cx="6215130" cy="550072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Шапокляк 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im7-tub-ru.yandex.net/i?id=577801958-71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276491"/>
            <a:ext cx="4539627" cy="558150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Физминутка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10003 Собрались мы здесь не зр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28662" y="2786058"/>
            <a:ext cx="2162188" cy="2162188"/>
          </a:xfrm>
          <a:prstGeom prst="rect">
            <a:avLst/>
          </a:prstGeom>
        </p:spPr>
      </p:pic>
      <p:pic>
        <p:nvPicPr>
          <p:cNvPr id="62466" name="Picture 2" descr="&amp;Kcy;&amp;acy;&amp;rcy;&amp;tcy;&amp;icy;&amp;ncy;&amp;kcy;&amp;acy; 5 &amp;icy;&amp;zcy; 11403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3248024"/>
            <a:ext cx="3695700" cy="36099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91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Шуточный экзамен</a:t>
            </a:r>
            <a:endParaRPr lang="ru-RU" sz="4000" dirty="0"/>
          </a:p>
        </p:txBody>
      </p:sp>
      <p:pic>
        <p:nvPicPr>
          <p:cNvPr id="61442" name="Picture 2" descr="http://im6-tub-ru.yandex.net/i?id=304991333-42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470170"/>
            <a:ext cx="5000660" cy="490064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Какие предметы вы изучали в 1 классе? Перечислите.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русский язык</a:t>
            </a:r>
          </a:p>
          <a:p>
            <a:pPr algn="ctr"/>
            <a:r>
              <a:rPr lang="ru-RU" dirty="0" smtClean="0"/>
              <a:t> математика</a:t>
            </a:r>
          </a:p>
          <a:p>
            <a:pPr algn="ctr"/>
            <a:r>
              <a:rPr lang="ru-RU" dirty="0" smtClean="0"/>
              <a:t> литературное  чтение</a:t>
            </a:r>
          </a:p>
          <a:p>
            <a:pPr algn="ctr"/>
            <a:r>
              <a:rPr lang="ru-RU" dirty="0" smtClean="0"/>
              <a:t>окружающий мир </a:t>
            </a:r>
          </a:p>
          <a:p>
            <a:pPr algn="ctr"/>
            <a:r>
              <a:rPr lang="ru-RU" dirty="0" smtClean="0"/>
              <a:t>технология</a:t>
            </a:r>
          </a:p>
          <a:p>
            <a:pPr algn="ctr"/>
            <a:r>
              <a:rPr lang="ru-RU" dirty="0" smtClean="0"/>
              <a:t> изобразительное искусство </a:t>
            </a:r>
          </a:p>
          <a:p>
            <a:pPr algn="ctr"/>
            <a:r>
              <a:rPr lang="ru-RU" dirty="0" smtClean="0"/>
              <a:t>физическое воспитание </a:t>
            </a:r>
          </a:p>
          <a:p>
            <a:pPr algn="ctr"/>
            <a:r>
              <a:rPr lang="ru-RU" dirty="0" smtClean="0"/>
              <a:t>музыка</a:t>
            </a:r>
            <a:endParaRPr lang="ru-RU" dirty="0"/>
          </a:p>
        </p:txBody>
      </p:sp>
      <p:pic>
        <p:nvPicPr>
          <p:cNvPr id="4" name="Picture 2" descr="&amp;Kcy;&amp;acy;&amp;rcy;&amp;tcy;&amp;icy;&amp;ncy;&amp;kcy;&amp;acy; 5 &amp;icy;&amp;zcy; 1140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101786">
            <a:off x="-553490" y="2914849"/>
            <a:ext cx="3695700" cy="3609976"/>
          </a:xfrm>
          <a:prstGeom prst="rect">
            <a:avLst/>
          </a:prstGeom>
          <a:noFill/>
        </p:spPr>
      </p:pic>
      <p:pic>
        <p:nvPicPr>
          <p:cNvPr id="5" name="Picture 2" descr="&amp;Kcy;&amp;acy;&amp;rcy;&amp;tcy;&amp;icy;&amp;ncy;&amp;kcy;&amp;acy; 5 &amp;icy;&amp;zcy; 1140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830064">
            <a:off x="6011140" y="2058238"/>
            <a:ext cx="3695700" cy="36099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 зовут директора нашей школы?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214422"/>
            <a:ext cx="8686800" cy="4525963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Титова</a:t>
            </a:r>
          </a:p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Дина Викторовна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/>
          </a:p>
        </p:txBody>
      </p:sp>
      <p:pic>
        <p:nvPicPr>
          <p:cNvPr id="4" name="Picture 2" descr="&amp;Kcy;&amp;acy;&amp;rcy;&amp;tcy;&amp;icy;&amp;ncy;&amp;kcy;&amp;acy; 5 &amp;icy;&amp;zcy; 1140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5312998">
            <a:off x="1226119" y="3085445"/>
            <a:ext cx="3695700" cy="36099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 зовут вашего учителя по английскому языку?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928726" y="1214422"/>
            <a:ext cx="8686800" cy="4525963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  <a:p>
            <a:pPr algn="ctr">
              <a:buNone/>
            </a:pPr>
            <a:r>
              <a:rPr lang="ru-RU" b="1" dirty="0" smtClean="0"/>
              <a:t>Пастух   Валентина</a:t>
            </a:r>
          </a:p>
          <a:p>
            <a:pPr algn="ctr">
              <a:buNone/>
            </a:pPr>
            <a:r>
              <a:rPr lang="ru-RU" b="1" dirty="0" smtClean="0"/>
              <a:t>Александровна</a:t>
            </a:r>
            <a:endParaRPr lang="ru-RU" b="1" dirty="0" smtClean="0"/>
          </a:p>
        </p:txBody>
      </p:sp>
      <p:pic>
        <p:nvPicPr>
          <p:cNvPr id="7" name="Picture 2" descr="&amp;Kcy;&amp;acy;&amp;rcy;&amp;tcy;&amp;icy;&amp;ncy;&amp;kcy;&amp;acy; 5 &amp;icy;&amp;zcy; 1140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044436"/>
            <a:ext cx="3096344" cy="36099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Завтра в школу, кроме портфеля, что возьмёте с собой? </a:t>
            </a:r>
            <a:endParaRPr lang="ru-RU" dirty="0"/>
          </a:p>
        </p:txBody>
      </p:sp>
      <p:pic>
        <p:nvPicPr>
          <p:cNvPr id="64514" name="Picture 2" descr="http://im8-tub-ru.yandex.net/i?id=69629869-28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9923" y="1623330"/>
            <a:ext cx="5780882" cy="473462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Услышав звонок на урок, что нужно сделать?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5400" dirty="0" smtClean="0"/>
              <a:t>Встать</a:t>
            </a:r>
            <a:endParaRPr lang="ru-RU" sz="5400" dirty="0"/>
          </a:p>
        </p:txBody>
      </p:sp>
      <p:pic>
        <p:nvPicPr>
          <p:cNvPr id="72706" name="Picture 2" descr="&amp;Kcy;&amp;acy;&amp;rcy;&amp;tcy;&amp;icy;&amp;ncy;&amp;kcy;&amp;acy; 5 &amp;icy;&amp;zcy; 1140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785926"/>
            <a:ext cx="3695700" cy="3609976"/>
          </a:xfrm>
          <a:prstGeom prst="rect">
            <a:avLst/>
          </a:prstGeom>
          <a:noFill/>
        </p:spPr>
      </p:pic>
      <p:pic>
        <p:nvPicPr>
          <p:cNvPr id="72708" name="Picture 4" descr="&amp;Kcy;&amp;acy;&amp;rcy;&amp;tcy;&amp;icy;&amp;ncy;&amp;kcy;&amp;acy; 5 &amp;icy;&amp;zcy; 1140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3248024"/>
            <a:ext cx="3695700" cy="36099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 сколько начинается 1-ый урок?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sz="4000" b="1" dirty="0" smtClean="0"/>
              <a:t>8 ч 25 мин</a:t>
            </a:r>
            <a:endParaRPr lang="ru-RU" sz="4000" b="1" dirty="0"/>
          </a:p>
        </p:txBody>
      </p:sp>
      <p:pic>
        <p:nvPicPr>
          <p:cNvPr id="4" name="Picture 2" descr="&amp;Kcy;&amp;acy;&amp;rcy;&amp;tcy;&amp;icy;&amp;ncy;&amp;kcy;&amp;acy; 5 &amp;icy;&amp;zcy; 1140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3208248">
            <a:off x="3206291" y="3374984"/>
            <a:ext cx="3483333" cy="340253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http://im8-tub-ru.yandex.net/i?id=745517081-61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8713856" cy="642942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Сколько букв в алфавите?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215206" y="1554162"/>
            <a:ext cx="1776394" cy="452596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000" b="1" dirty="0" smtClean="0"/>
              <a:t>33</a:t>
            </a:r>
            <a:endParaRPr lang="ru-RU" sz="4000" b="1" dirty="0"/>
          </a:p>
        </p:txBody>
      </p:sp>
      <p:pic>
        <p:nvPicPr>
          <p:cNvPr id="68610" name="Picture 2" descr="http://im8-tub-ru.yandex.net/i?id=416217981-12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428736"/>
            <a:ext cx="4786346" cy="478634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Какой по счету месяц сентябрь?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0"/>
            <a:ext cx="86868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000" b="1" dirty="0" smtClean="0"/>
          </a:p>
          <a:p>
            <a:pPr>
              <a:buNone/>
            </a:pPr>
            <a:endParaRPr lang="ru-RU" sz="4000" b="1" dirty="0" smtClean="0"/>
          </a:p>
          <a:p>
            <a:pPr>
              <a:buNone/>
            </a:pPr>
            <a:endParaRPr lang="ru-RU" sz="4000" b="1" dirty="0" smtClean="0"/>
          </a:p>
          <a:p>
            <a:pPr algn="ctr">
              <a:buNone/>
            </a:pPr>
            <a:r>
              <a:rPr lang="ru-RU" sz="4400" b="1" dirty="0" smtClean="0"/>
              <a:t>9</a:t>
            </a:r>
            <a:endParaRPr lang="ru-RU" sz="4400" b="1" dirty="0"/>
          </a:p>
        </p:txBody>
      </p:sp>
      <p:pic>
        <p:nvPicPr>
          <p:cNvPr id="7" name="Picture 2" descr="&amp;Kcy;&amp;acy;&amp;rcy;&amp;tcy;&amp;icy;&amp;ncy;&amp;kcy;&amp;acy; 5 &amp;icy;&amp;zcy; 1140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921478">
            <a:off x="2656581" y="3346295"/>
            <a:ext cx="3695700" cy="36099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Сколько продолжались летние каникулы?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6868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5400" dirty="0" smtClean="0"/>
          </a:p>
          <a:p>
            <a:pPr algn="ctr">
              <a:buNone/>
            </a:pPr>
            <a:endParaRPr lang="ru-RU" sz="5400" dirty="0" smtClean="0"/>
          </a:p>
          <a:p>
            <a:pPr algn="ctr">
              <a:buNone/>
            </a:pPr>
            <a:r>
              <a:rPr lang="ru-RU" sz="5400" dirty="0" smtClean="0"/>
              <a:t>3</a:t>
            </a:r>
            <a:endParaRPr lang="ru-RU" sz="5400" dirty="0"/>
          </a:p>
        </p:txBody>
      </p:sp>
      <p:pic>
        <p:nvPicPr>
          <p:cNvPr id="6" name="Picture 2" descr="&amp;Kcy;&amp;acy;&amp;rcy;&amp;tcy;&amp;icy;&amp;ncy;&amp;kcy;&amp;acy; 5 &amp;icy;&amp;zcy; 1140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921478">
            <a:off x="2585143" y="3917799"/>
            <a:ext cx="3695700" cy="36099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Советы парты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285992"/>
            <a:ext cx="4124324" cy="52149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Утром рано просыпайся,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Хорошенько умывайся,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Чтобы в школе не зевать.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Носом парту не клевать.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Приучай себя к порядку,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 играй с вещами в прятки,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Каждой книжкой дорожи.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чистоте портфель держи.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7686" y="1142984"/>
            <a:ext cx="450059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Одевайся аккуратно,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Чтоб смотреть было приятно.</a:t>
            </a:r>
          </a:p>
          <a:p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уроках не хихикай,</a:t>
            </a:r>
          </a:p>
          <a:p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Стул туда-сюда не двигай.</a:t>
            </a:r>
          </a:p>
          <a:p>
            <a:endParaRPr lang="ru-RU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дразнись и не зевай,</a:t>
            </a:r>
          </a:p>
          <a:p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школе всем помочь старайся.</a:t>
            </a:r>
          </a:p>
          <a:p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Зря не хмурься, будь смелей –</a:t>
            </a:r>
          </a:p>
          <a:p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найдешь себе друзей.</a:t>
            </a:r>
          </a:p>
          <a:p>
            <a:endParaRPr lang="ru-RU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Вот и все мои советы.</a:t>
            </a:r>
          </a:p>
          <a:p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Их мудрей и проще нету,</a:t>
            </a:r>
          </a:p>
          <a:p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Ты, дружок, их не забудь,</a:t>
            </a:r>
          </a:p>
          <a:p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Ну, счастливо, в добрый путь!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4755" name="Picture 3" descr="http://im6-tub-ru.yandex.net/i?id=382610926-41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0"/>
            <a:ext cx="3143272" cy="234697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&amp;ocy;&amp;tcy;&amp;kcy;&amp;rcy;&amp;ycy;&amp;tcy;&amp;kcy;&amp;acy; &amp;scy; 1 &amp;scy;&amp;iecy;&amp;ncy;&amp;tcy;&amp;yacy;&amp;bcy;&amp;rcy;&amp;y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-44751"/>
            <a:ext cx="4500594" cy="690275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6" name="Picture 6" descr="http://im2-tub-ru.yandex.net/i?id=79954535-39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8643966" cy="530163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15074" y="571480"/>
            <a:ext cx="2928926" cy="555468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Путин</a:t>
            </a:r>
          </a:p>
          <a:p>
            <a:pPr algn="ctr">
              <a:buNone/>
            </a:pPr>
            <a:endParaRPr lang="ru-RU" sz="2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Владимир</a:t>
            </a:r>
          </a:p>
          <a:p>
            <a:pPr algn="ctr">
              <a:buNone/>
            </a:pPr>
            <a:endParaRPr lang="ru-RU" sz="2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Владимирович</a:t>
            </a:r>
            <a:endParaRPr lang="ru-RU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im7-tub-ru.yandex.net/i?id=599682935-39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8604"/>
            <a:ext cx="6215105" cy="603413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Герб России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im8-tub-ru.yandex.net/i?id=303442469-40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571612"/>
            <a:ext cx="4320550" cy="52863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Флаг России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6" name="Picture 4" descr="http://im6-tub-ru.yandex.net/i?id=259781199-13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428736"/>
            <a:ext cx="7278588" cy="514353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3504" y="1600200"/>
            <a:ext cx="3543296" cy="4525963"/>
          </a:xfrm>
        </p:spPr>
        <p:txBody>
          <a:bodyPr/>
          <a:lstStyle/>
          <a:p>
            <a:pPr algn="ctr">
              <a:buNone/>
            </a:pPr>
            <a:endParaRPr lang="ru-RU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Гимн России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2" name="Picture 6" descr="http://im7-tub-ru.yandex.net/i?id=319062681-66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47194"/>
            <a:ext cx="4786346" cy="651080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Айболит 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im7-tub-ru.yandex.net/i?id=560988701-53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142984"/>
            <a:ext cx="4214822" cy="526852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Буратино 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im5-tub-ru.yandex.net/i?id=720870480-68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355299"/>
            <a:ext cx="4929222" cy="517051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214</TotalTime>
  <Words>229</Words>
  <Application>Microsoft Office PowerPoint</Application>
  <PresentationFormat>Экран (4:3)</PresentationFormat>
  <Paragraphs>86</Paragraphs>
  <Slides>24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Трек</vt:lpstr>
      <vt:lpstr>1 сентября- День знаний</vt:lpstr>
      <vt:lpstr>Презентация PowerPoint</vt:lpstr>
      <vt:lpstr>Презентация PowerPoint</vt:lpstr>
      <vt:lpstr>Презентация PowerPoint</vt:lpstr>
      <vt:lpstr>Герб России</vt:lpstr>
      <vt:lpstr>Флаг России</vt:lpstr>
      <vt:lpstr>Презентация PowerPoint</vt:lpstr>
      <vt:lpstr>Айболит </vt:lpstr>
      <vt:lpstr>Буратино </vt:lpstr>
      <vt:lpstr>Карлсон </vt:lpstr>
      <vt:lpstr>Шапокляк </vt:lpstr>
      <vt:lpstr>Физминутка</vt:lpstr>
      <vt:lpstr>Шуточный экзамен</vt:lpstr>
      <vt:lpstr>Какие предметы вы изучали в 1 классе? Перечислите.</vt:lpstr>
      <vt:lpstr>Как зовут директора нашей школы?</vt:lpstr>
      <vt:lpstr>Как зовут вашего учителя по английскому языку? </vt:lpstr>
      <vt:lpstr>Завтра в школу, кроме портфеля, что возьмёте с собой? </vt:lpstr>
      <vt:lpstr>Услышав звонок на урок, что нужно сделать? </vt:lpstr>
      <vt:lpstr>Во сколько начинается 1-ый урок? </vt:lpstr>
      <vt:lpstr>Сколько букв в алфавите? </vt:lpstr>
      <vt:lpstr>Какой по счету месяц сентябрь? </vt:lpstr>
      <vt:lpstr>Сколько продолжались летние каникулы? </vt:lpstr>
      <vt:lpstr>Советы парты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сентября- День знаний</dc:title>
  <dc:creator>вера</dc:creator>
  <cp:lastModifiedBy>Светлана</cp:lastModifiedBy>
  <cp:revision>29</cp:revision>
  <dcterms:created xsi:type="dcterms:W3CDTF">2012-08-29T16:19:00Z</dcterms:created>
  <dcterms:modified xsi:type="dcterms:W3CDTF">2020-04-11T18:09:28Z</dcterms:modified>
</cp:coreProperties>
</file>